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53.png" ContentType="image/png"/>
  <Override PartName="/ppt/media/image52.png" ContentType="image/png"/>
  <Override PartName="/ppt/media/image51.png" ContentType="image/png"/>
  <Override PartName="/ppt/media/image50.jpeg" ContentType="image/jpeg"/>
  <Override PartName="/ppt/media/image47.jpeg" ContentType="image/jpeg"/>
  <Override PartName="/ppt/media/image45.png" ContentType="image/png"/>
  <Override PartName="/ppt/media/image44.jpeg" ContentType="image/jpeg"/>
  <Override PartName="/ppt/media/image43.png" ContentType="image/png"/>
  <Override PartName="/ppt/media/image42.png" ContentType="image/png"/>
  <Override PartName="/ppt/media/image41.jpeg" ContentType="image/jpeg"/>
  <Override PartName="/ppt/media/image40.png" ContentType="image/png"/>
  <Override PartName="/ppt/media/image39.jpeg" ContentType="image/jpeg"/>
  <Override PartName="/ppt/media/image15.png" ContentType="image/png"/>
  <Override PartName="/ppt/media/image38.png" ContentType="image/png"/>
  <Override PartName="/ppt/media/image13.png" ContentType="image/png"/>
  <Override PartName="/ppt/media/image37.png" ContentType="image/png"/>
  <Override PartName="/ppt/media/image12.png" ContentType="image/png"/>
  <Override PartName="/ppt/media/image2.jpeg" ContentType="image/jpeg"/>
  <Override PartName="/ppt/media/image1.jpeg" ContentType="image/jpeg"/>
  <Override PartName="/ppt/media/image3.jpeg" ContentType="image/jpeg"/>
  <Override PartName="/ppt/media/image14.png" ContentType="image/png"/>
  <Override PartName="/ppt/media/image4.jpeg" ContentType="image/jpeg"/>
  <Override PartName="/ppt/media/image5.jpeg" ContentType="image/jpeg"/>
  <Override PartName="/ppt/media/image6.jpeg" ContentType="image/jpeg"/>
  <Override PartName="/ppt/media/image17.png" ContentType="image/png"/>
  <Override PartName="/ppt/media/image19.png" ContentType="image/png"/>
  <Override PartName="/ppt/media/image46.png" ContentType="image/png"/>
  <Override PartName="/ppt/media/image21.png" ContentType="image/png"/>
  <Override PartName="/ppt/media/image22.png" ContentType="image/png"/>
  <Override PartName="/ppt/media/image48.png" ContentType="image/png"/>
  <Override PartName="/ppt/media/image23.png" ContentType="image/png"/>
  <Override PartName="/ppt/media/image49.png" ContentType="image/png"/>
  <Override PartName="/ppt/media/image24.png" ContentType="image/png"/>
  <Override PartName="/ppt/media/image25.png" ContentType="image/png"/>
  <Override PartName="/ppt/media/image7.jpeg" ContentType="image/jpeg"/>
  <Override PartName="/ppt/media/image26.png" ContentType="image/png"/>
  <Override PartName="/ppt/media/image28.png" ContentType="image/png"/>
  <Override PartName="/ppt/media/image29.png" ContentType="image/png"/>
  <Override PartName="/ppt/media/image31.png" ContentType="image/png"/>
  <Override PartName="/ppt/media/image32.png" ContentType="image/png"/>
  <Override PartName="/ppt/media/image33.png" ContentType="image/png"/>
  <Override PartName="/ppt/media/image34.png" ContentType="image/png"/>
  <Override PartName="/ppt/media/image35.png" ContentType="image/png"/>
  <Override PartName="/ppt/media/image8.jpeg" ContentType="image/jpeg"/>
  <Override PartName="/ppt/media/image11.png" ContentType="image/png"/>
  <Override PartName="/ppt/media/image36.png" ContentType="image/png"/>
  <Override PartName="/ppt/media/image10.jpeg" ContentType="image/jpeg"/>
  <Override PartName="/ppt/media/image16.jpeg" ContentType="image/jpeg"/>
  <Override PartName="/ppt/media/image27.png" ContentType="image/png"/>
  <Override PartName="/ppt/media/image18.jpeg" ContentType="image/jpeg"/>
  <Override PartName="/ppt/media/image9.png" ContentType="image/png"/>
  <Override PartName="/ppt/media/image20.jpeg" ContentType="image/jpeg"/>
  <Override PartName="/ppt/media/image30.jpeg" ContentType="image/jpeg"/>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9.xml.rels" ContentType="application/vnd.openxmlformats-package.relationships+xml"/>
  <Override PartName="/ppt/slideMasters/_rels/slideMaster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entation.xml" ContentType="application/vnd.openxmlformats-officedocument.presentationml.presentation.main+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slideLayouts/_rels/slideLayout108.xml.rels" ContentType="application/vnd.openxmlformats-package.relationships+xml"/>
  <Override PartName="/ppt/slideLayouts/_rels/slideLayout107.xml.rels" ContentType="application/vnd.openxmlformats-package.relationships+xml"/>
  <Override PartName="/ppt/slideLayouts/_rels/slideLayout106.xml.rels" ContentType="application/vnd.openxmlformats-package.relationships+xml"/>
  <Override PartName="/ppt/slideLayouts/_rels/slideLayout105.xml.rels" ContentType="application/vnd.openxmlformats-package.relationships+xml"/>
  <Override PartName="/ppt/slideLayouts/_rels/slideLayout99.xml.rels" ContentType="application/vnd.openxmlformats-package.relationships+xml"/>
  <Override PartName="/ppt/slideLayouts/_rels/slideLayout104.xml.rels" ContentType="application/vnd.openxmlformats-package.relationships+xml"/>
  <Override PartName="/ppt/slideLayouts/_rels/slideLayout95.xml.rels" ContentType="application/vnd.openxmlformats-package.relationships+xml"/>
  <Override PartName="/ppt/slideLayouts/_rels/slideLayout89.xml.rels" ContentType="application/vnd.openxmlformats-package.relationships+xml"/>
  <Override PartName="/ppt/slideLayouts/_rels/slideLayout88.xml.rels" ContentType="application/vnd.openxmlformats-package.relationships+xml"/>
  <Override PartName="/ppt/slideLayouts/_rels/slideLayout82.xml.rels" ContentType="application/vnd.openxmlformats-package.relationships+xml"/>
  <Override PartName="/ppt/slideLayouts/_rels/slideLayout79.xml.rels" ContentType="application/vnd.openxmlformats-package.relationships+xml"/>
  <Override PartName="/ppt/slideLayouts/_rels/slideLayout85.xml.rels" ContentType="application/vnd.openxmlformats-package.relationships+xml"/>
  <Override PartName="/ppt/slideLayouts/_rels/slideLayout36.xml.rels" ContentType="application/vnd.openxmlformats-package.relationships+xml"/>
  <Override PartName="/ppt/slideLayouts/_rels/slideLayout84.xml.rels" ContentType="application/vnd.openxmlformats-package.relationships+xml"/>
  <Override PartName="/ppt/slideLayouts/_rels/slideLayout35.xml.rels" ContentType="application/vnd.openxmlformats-package.relationships+xml"/>
  <Override PartName="/ppt/slideLayouts/_rels/slideLayout83.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10.xml.rels" ContentType="application/vnd.openxmlformats-package.relationships+xml"/>
  <Override PartName="/ppt/slideLayouts/_rels/slideLayout81.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80.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78.xml.rels" ContentType="application/vnd.openxmlformats-package.relationships+xml"/>
  <Override PartName="/ppt/slideLayouts/_rels/slideLayout30.xml.rels" ContentType="application/vnd.openxmlformats-package.relationships+xml"/>
  <Override PartName="/ppt/slideLayouts/_rels/slideLayout28.xml.rels" ContentType="application/vnd.openxmlformats-package.relationships+xml"/>
  <Override PartName="/ppt/slideLayouts/_rels/slideLayout77.xml.rels" ContentType="application/vnd.openxmlformats-package.relationships+xml"/>
  <Override PartName="/ppt/slideLayouts/_rels/slideLayout39.xml.rels" ContentType="application/vnd.openxmlformats-package.relationships+xml"/>
  <Override PartName="/ppt/slideLayouts/_rels/slideLayout3.xml.rels" ContentType="application/vnd.openxmlformats-package.relationships+xml"/>
  <Override PartName="/ppt/slideLayouts/_rels/slideLayout96.xml.rels" ContentType="application/vnd.openxmlformats-package.relationships+xml"/>
  <Override PartName="/ppt/slideLayouts/_rels/slideLayout4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98.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2.xml.rels" ContentType="application/vnd.openxmlformats-package.relationships+xml"/>
  <Override PartName="/ppt/slideLayouts/_rels/slideLayout46.xml.rels" ContentType="application/vnd.openxmlformats-package.relationships+xml"/>
  <Override PartName="/ppt/slideLayouts/_rels/slideLayout4.xml.rels" ContentType="application/vnd.openxmlformats-package.relationships+xml"/>
  <Override PartName="/ppt/slideLayouts/_rels/slideLayout97.xml.rels" ContentType="application/vnd.openxmlformats-package.relationships+xml"/>
  <Override PartName="/ppt/slideLayouts/_rels/slideLayout48.xml.rels" ContentType="application/vnd.openxmlformats-package.relationships+xml"/>
  <Override PartName="/ppt/slideLayouts/_rels/slideLayout59.xml.rels" ContentType="application/vnd.openxmlformats-package.relationships+xml"/>
  <Override PartName="/ppt/slideLayouts/_rels/slideLayout1.xml.rels" ContentType="application/vnd.openxmlformats-package.relationships+xml"/>
  <Override PartName="/ppt/slideLayouts/_rels/slideLayout60.xml.rels" ContentType="application/vnd.openxmlformats-package.relationships+xml"/>
  <Override PartName="/ppt/slideLayouts/_rels/slideLayout11.xml.rels" ContentType="application/vnd.openxmlformats-package.relationships+xml"/>
  <Override PartName="/ppt/slideLayouts/_rels/slideLayout58.xml.rels" ContentType="application/vnd.openxmlformats-package.relationships+xml"/>
  <Override PartName="/ppt/slideLayouts/_rels/slideLayout20.xml.rels" ContentType="application/vnd.openxmlformats-package.relationships+xml"/>
  <Override PartName="/ppt/slideLayouts/_rels/slideLayout7.xml.rels" ContentType="application/vnd.openxmlformats-package.relationships+xml"/>
  <Override PartName="/ppt/slideLayouts/_rels/slideLayout86.xml.rels" ContentType="application/vnd.openxmlformats-package.relationships+xml"/>
  <Override PartName="/ppt/slideLayouts/_rels/slideLayout37.xml.rels" ContentType="application/vnd.openxmlformats-package.relationships+xml"/>
  <Override PartName="/ppt/slideLayouts/_rels/slideLayout8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90.xml.rels" ContentType="application/vnd.openxmlformats-package.relationships+xml"/>
  <Override PartName="/ppt/slideLayouts/_rels/slideLayout41.xml.rels" ContentType="application/vnd.openxmlformats-package.relationships+xml"/>
  <Override PartName="/ppt/slideLayouts/_rels/slideLayout100.xml.rels" ContentType="application/vnd.openxmlformats-package.relationships+xml"/>
  <Override PartName="/ppt/slideLayouts/_rels/slideLayout91.xml.rels" ContentType="application/vnd.openxmlformats-package.relationships+xml"/>
  <Override PartName="/ppt/slideLayouts/_rels/slideLayout42.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70.xml.rels" ContentType="application/vnd.openxmlformats-package.relationships+xml"/>
  <Override PartName="/ppt/slideLayouts/_rels/slideLayout101.xml.rels" ContentType="application/vnd.openxmlformats-package.relationships+xml"/>
  <Override PartName="/ppt/slideLayouts/_rels/slideLayout92.xml.rels" ContentType="application/vnd.openxmlformats-package.relationships+xml"/>
  <Override PartName="/ppt/slideLayouts/_rels/slideLayout43.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71.xml.rels" ContentType="application/vnd.openxmlformats-package.relationships+xml"/>
  <Override PartName="/ppt/slideLayouts/_rels/slideLayout102.xml.rels" ContentType="application/vnd.openxmlformats-package.relationships+xml"/>
  <Override PartName="/ppt/slideLayouts/_rels/slideLayout93.xml.rels" ContentType="application/vnd.openxmlformats-package.relationships+xml"/>
  <Override PartName="/ppt/slideLayouts/_rels/slideLayout44.xml.rels" ContentType="application/vnd.openxmlformats-package.relationships+xml"/>
  <Override PartName="/ppt/slideLayouts/_rels/slideLayout23.xml.rels" ContentType="application/vnd.openxmlformats-package.relationships+xml"/>
  <Override PartName="/ppt/slideLayouts/_rels/slideLayout72.xml.rels" ContentType="application/vnd.openxmlformats-package.relationships+xml"/>
  <Override PartName="/ppt/slideLayouts/_rels/slideLayout103.xml.rels" ContentType="application/vnd.openxmlformats-package.relationships+xml"/>
  <Override PartName="/ppt/slideLayouts/_rels/slideLayout94.xml.rels" ContentType="application/vnd.openxmlformats-package.relationships+xml"/>
  <Override PartName="/ppt/slideLayouts/_rels/slideLayout45.xml.rels" ContentType="application/vnd.openxmlformats-package.relationships+xml"/>
  <Override PartName="/ppt/slideLayouts/_rels/slideLayout24.xml.rels" ContentType="application/vnd.openxmlformats-package.relationships+xml"/>
  <Override PartName="/ppt/slideLayouts/_rels/slideLayout73.xml.rels" ContentType="application/vnd.openxmlformats-package.relationships+xml"/>
  <Override PartName="/ppt/slideLayouts/_rels/slideLayout50.xml.rels" ContentType="application/vnd.openxmlformats-package.relationships+xml"/>
  <Override PartName="/ppt/slideLayouts/_rels/slideLayout69.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53.xml.rels" ContentType="application/vnd.openxmlformats-package.relationships+xml"/>
  <Override PartName="/ppt/slideLayouts/_rels/slideLayout54.xml.rels" ContentType="application/vnd.openxmlformats-package.relationships+xml"/>
  <Override PartName="/ppt/slideLayouts/_rels/slideLayout55.xml.rels" ContentType="application/vnd.openxmlformats-package.relationships+xml"/>
  <Override PartName="/ppt/slideLayouts/_rels/slideLayout56.xml.rels" ContentType="application/vnd.openxmlformats-package.relationships+xml"/>
  <Override PartName="/ppt/slideLayouts/_rels/slideLayout57.xml.rels" ContentType="application/vnd.openxmlformats-package.relationships+xml"/>
  <Override PartName="/ppt/slideLayouts/_rels/slideLayout12.xml.rels" ContentType="application/vnd.openxmlformats-package.relationships+xml"/>
  <Override PartName="/ppt/slideLayouts/_rels/slideLayout61.xml.rels" ContentType="application/vnd.openxmlformats-package.relationships+xml"/>
  <Override PartName="/ppt/slideLayouts/_rels/slideLayout13.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15.xml.rels" ContentType="application/vnd.openxmlformats-package.relationships+xml"/>
  <Override PartName="/ppt/slideLayouts/_rels/slideLayout64.xml.rels" ContentType="application/vnd.openxmlformats-package.relationships+xml"/>
  <Override PartName="/ppt/slideLayouts/_rels/slideLayout16.xml.rels" ContentType="application/vnd.openxmlformats-package.relationships+xml"/>
  <Override PartName="/ppt/slideLayouts/_rels/slideLayout65.xml.rels" ContentType="application/vnd.openxmlformats-package.relationships+xml"/>
  <Override PartName="/ppt/slideLayouts/_rels/slideLayout17.xml.rels" ContentType="application/vnd.openxmlformats-package.relationships+xml"/>
  <Override PartName="/ppt/slideLayouts/_rels/slideLayout66.xml.rels" ContentType="application/vnd.openxmlformats-package.relationships+xml"/>
  <Override PartName="/ppt/slideLayouts/_rels/slideLayout18.xml.rels" ContentType="application/vnd.openxmlformats-package.relationships+xml"/>
  <Override PartName="/ppt/slideLayouts/_rels/slideLayout67.xml.rels" ContentType="application/vnd.openxmlformats-package.relationships+xml"/>
  <Override PartName="/ppt/slideLayouts/_rels/slideLayout19.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74.xml.rels" ContentType="application/vnd.openxmlformats-package.relationships+xml"/>
  <Override PartName="/ppt/slideLayouts/_rels/slideLayout26.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slideLayout99.xml" ContentType="application/vnd.openxmlformats-officedocument.presentationml.slideLayout+xml"/>
  <Override PartName="/ppt/slideLayouts/slideLayout98.xml" ContentType="application/vnd.openxmlformats-officedocument.presentationml.slideLayout+xml"/>
  <Override PartName="/ppt/slideLayouts/slideLayout97.xml" ContentType="application/vnd.openxmlformats-officedocument.presentationml.slideLayout+xml"/>
  <Override PartName="/ppt/slideLayouts/slideLayout96.xml" ContentType="application/vnd.openxmlformats-officedocument.presentationml.slideLayout+xml"/>
  <Override PartName="/ppt/slideLayouts/slideLayout95.xml" ContentType="application/vnd.openxmlformats-officedocument.presentationml.slideLayout+xml"/>
  <Override PartName="/ppt/slideLayouts/slideLayout94.xml" ContentType="application/vnd.openxmlformats-officedocument.presentationml.slideLayout+xml"/>
  <Override PartName="/ppt/slideLayouts/slideLayout93.xml" ContentType="application/vnd.openxmlformats-officedocument.presentationml.slideLayout+xml"/>
  <Override PartName="/ppt/slideLayouts/slideLayout92.xml" ContentType="application/vnd.openxmlformats-officedocument.presentationml.slideLayout+xml"/>
  <Override PartName="/ppt/slideLayouts/slideLayout91.xml" ContentType="application/vnd.openxmlformats-officedocument.presentationml.slideLayout+xml"/>
  <Override PartName="/ppt/slideLayouts/slideLayout90.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87.xml" ContentType="application/vnd.openxmlformats-officedocument.presentationml.slideLayout+xml"/>
  <Override PartName="/ppt/slideLayouts/slideLayout86.xml" ContentType="application/vnd.openxmlformats-officedocument.presentationml.slideLayout+xml"/>
  <Override PartName="/ppt/slideLayouts/slideLayout85.xml" ContentType="application/vnd.openxmlformats-officedocument.presentationml.slideLayout+xml"/>
  <Override PartName="/ppt/slideLayouts/slideLayout84.xml" ContentType="application/vnd.openxmlformats-officedocument.presentationml.slideLayout+xml"/>
  <Override PartName="/ppt/slideLayouts/slideLayout83.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79.xml" ContentType="application/vnd.openxmlformats-officedocument.presentationml.slideLayout+xml"/>
  <Override PartName="/ppt/slideLayouts/slideLayout42.xml" ContentType="application/vnd.openxmlformats-officedocument.presentationml.slideLayout+xml"/>
  <Override PartName="/ppt/slideLayouts/slideLayout67.xml" ContentType="application/vnd.openxmlformats-officedocument.presentationml.slideLayout+xml"/>
  <Override PartName="/ppt/slideLayouts/slideLayout41.xml" ContentType="application/vnd.openxmlformats-officedocument.presentationml.slideLayout+xml"/>
  <Override PartName="/ppt/slideLayouts/slideLayout66.xml" ContentType="application/vnd.openxmlformats-officedocument.presentationml.slideLayout+xml"/>
  <Override PartName="/ppt/slideLayouts/slideLayout40.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43.xml" ContentType="application/vnd.openxmlformats-officedocument.presentationml.slideLayout+xml"/>
  <Override PartName="/ppt/slideLayouts/slideLayout68.xml" ContentType="application/vnd.openxmlformats-officedocument.presentationml.slideLayout+xml"/>
  <Override PartName="/ppt/slideLayouts/slideLayout8.xml" ContentType="application/vnd.openxmlformats-officedocument.presentationml.slideLayout+xml"/>
  <Override PartName="/ppt/slideLayouts/slideLayout44.xml" ContentType="application/vnd.openxmlformats-officedocument.presentationml.slideLayout+xml"/>
  <Override PartName="/ppt/slideLayouts/slideLayout69.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45.xml" ContentType="application/vnd.openxmlformats-officedocument.presentationml.slideLayout+xml"/>
  <Override PartName="/ppt/slideLayouts/slideLayout36.xml" ContentType="application/vnd.openxmlformats-officedocument.presentationml.slideLayout+xml"/>
  <Override PartName="/ppt/slideLayouts/slideLayout101.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00.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59.xml" ContentType="application/vnd.openxmlformats-officedocument.presentationml.slideLayout+xml"/>
  <Override PartName="/ppt/slideLayouts/slideLayout33.xml" ContentType="application/vnd.openxmlformats-officedocument.presentationml.slideLayout+xml"/>
  <Override PartName="/ppt/slideLayouts/slideLayout58.xml" ContentType="application/vnd.openxmlformats-officedocument.presentationml.slideLayout+xml"/>
  <Override PartName="/ppt/slideLayouts/slideLayout32.xml" ContentType="application/vnd.openxmlformats-officedocument.presentationml.slideLayout+xml"/>
  <Override PartName="/ppt/slideLayouts/slideLayout57.xml" ContentType="application/vnd.openxmlformats-officedocument.presentationml.slideLayout+xml"/>
  <Override PartName="/ppt/slideLayouts/slideLayout31.xml" ContentType="application/vnd.openxmlformats-officedocument.presentationml.slideLayout+xml"/>
  <Override PartName="/ppt/slideLayouts/slideLayout56.xml" ContentType="application/vnd.openxmlformats-officedocument.presentationml.slideLayout+xml"/>
  <Override PartName="/ppt/slideLayouts/slideLayout30.xml" ContentType="application/vnd.openxmlformats-officedocument.presentationml.slideLayout+xml"/>
  <Override PartName="/ppt/slideLayouts/slideLayout55.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49.xml" ContentType="application/vnd.openxmlformats-officedocument.presentationml.slideLayout+xml"/>
  <Override PartName="/ppt/slideLayouts/slideLayout23.xml" ContentType="application/vnd.openxmlformats-officedocument.presentationml.slideLayout+xml"/>
  <Override PartName="/ppt/slideLayouts/slideLayout48.xml" ContentType="application/vnd.openxmlformats-officedocument.presentationml.slideLayout+xml"/>
  <Override PartName="/ppt/slideLayouts/slideLayout22.xml" ContentType="application/vnd.openxmlformats-officedocument.presentationml.slideLayout+xml"/>
  <Override PartName="/ppt/slideLayouts/slideLayout47.xml" ContentType="application/vnd.openxmlformats-officedocument.presentationml.slideLayout+xml"/>
  <Override PartName="/ppt/slideLayouts/slideLayout21.xml" ContentType="application/vnd.openxmlformats-officedocument.presentationml.slideLayout+xml"/>
  <Override PartName="/ppt/slideLayouts/slideLayout46.xml" ContentType="application/vnd.openxmlformats-officedocument.presentationml.slideLayout+xml"/>
  <Override PartName="/ppt/slideLayouts/slideLayout6.xml" ContentType="application/vnd.openxmlformats-officedocument.presentationml.slideLayout+xml"/>
  <Override PartName="/ppt/slideLayouts/slideLayout19.xml" ContentType="application/vnd.openxmlformats-officedocument.presentationml.slideLayout+xml"/>
  <Override PartName="/ppt/slideLayouts/slideLayout108.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107.xml" ContentType="application/vnd.openxmlformats-officedocument.presentationml.slideLayout+xml"/>
  <Override PartName="/ppt/slideLayouts/slideLayout4.xml" ContentType="application/vnd.openxmlformats-officedocument.presentationml.slideLayout+xml"/>
  <Override PartName="/ppt/slideLayouts/slideLayout17.xml" ContentType="application/vnd.openxmlformats-officedocument.presentationml.slideLayout+xml"/>
  <Override PartName="/ppt/slideLayouts/slideLayout106.xml" ContentType="application/vnd.openxmlformats-officedocument.presentationml.slideLayout+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102.xml" ContentType="application/vnd.openxmlformats-officedocument.presentationml.slideLayout+xml"/>
  <Override PartName="/ppt/slideLayouts/slideLayout12.xml" ContentType="application/vnd.openxmlformats-officedocument.presentationml.slideLayout+xml"/>
  <Override PartName="/ppt/slideLayouts/slideLayout37.xml" ContentType="application/vnd.openxmlformats-officedocument.presentationml.slideLayout+xml"/>
  <Override PartName="/ppt/slideLayouts/slideLayout103.xml" ContentType="application/vnd.openxmlformats-officedocument.presentationml.slideLayout+xml"/>
  <Override PartName="/ppt/slideLayouts/slideLayout13.xml" ContentType="application/vnd.openxmlformats-officedocument.presentationml.slideLayout+xml"/>
  <Override PartName="/ppt/slideLayouts/slideLayout38.xml" ContentType="application/vnd.openxmlformats-officedocument.presentationml.slideLayout+xml"/>
  <Override PartName="/ppt/slideLayouts/slideLayout104.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9.xml" ContentType="application/vnd.openxmlformats-officedocument.presentationml.slideLayout+xml"/>
  <Override PartName="/ppt/slideLayouts/slideLayout105.xml" ContentType="application/vnd.openxmlformats-officedocument.presentationml.slideLayout+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50.xml" ContentType="application/vnd.openxmlformats-officedocument.presentationml.slideLayout+xml"/>
  <Override PartName="/ppt/slideLayouts/slideLayout75.xml" ContentType="application/vnd.openxmlformats-officedocument.presentationml.slideLayout+xml"/>
  <Override PartName="/ppt/slideLayouts/slideLayout51.xml" ContentType="application/vnd.openxmlformats-officedocument.presentationml.slideLayout+xml"/>
  <Override PartName="/ppt/slideLayouts/slideLayout76.xml" ContentType="application/vnd.openxmlformats-officedocument.presentationml.slideLayout+xml"/>
  <Override PartName="/ppt/slideLayouts/slideLayout52.xml" ContentType="application/vnd.openxmlformats-officedocument.presentationml.slideLayout+xml"/>
  <Override PartName="/ppt/slideLayouts/slideLayout77.xml" ContentType="application/vnd.openxmlformats-officedocument.presentationml.slideLayout+xml"/>
  <Override PartName="/ppt/slideLayouts/slideLayout53.xml" ContentType="application/vnd.openxmlformats-officedocument.presentationml.slideLayout+xml"/>
  <Override PartName="/ppt/slideLayouts/slideLayout78.xml" ContentType="application/vnd.openxmlformats-officedocument.presentationml.slideLayout+xml"/>
  <Override PartName="/ppt/slideLayouts/slideLayout5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s/slide13.xml" ContentType="application/vnd.openxmlformats-officedocument.presentationml.slide+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
</Relationships>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png>
</file>

<file path=ppt/media/image41.jpeg>
</file>

<file path=ppt/media/image42.png>
</file>

<file path=ppt/media/image43.png>
</file>

<file path=ppt/media/image44.jpeg>
</file>

<file path=ppt/media/image45.png>
</file>

<file path=ppt/media/image46.png>
</file>

<file path=ppt/media/image47.jpeg>
</file>

<file path=ppt/media/image48.png>
</file>

<file path=ppt/media/image49.png>
</file>

<file path=ppt/media/image5.jpeg>
</file>

<file path=ppt/media/image50.jpeg>
</file>

<file path=ppt/media/image51.png>
</file>

<file path=ppt/media/image52.png>
</file>

<file path=ppt/media/image53.png>
</file>

<file path=ppt/media/image6.jpeg>
</file>

<file path=ppt/media/image7.jpe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6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36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6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65"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6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6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36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7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37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7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7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7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8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8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8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8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8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8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87"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8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8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90"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9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9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7"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0"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2"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9"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1"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3"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4"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79"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1"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85"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86"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7"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0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1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2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2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2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0"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2"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7"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5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55"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59"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1"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62"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67"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9"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0"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71"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72"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73"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74"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5"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9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9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9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0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1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1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1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1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1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1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1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1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27"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2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3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3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3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4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4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4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5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5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5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5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5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5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6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6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2"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4"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7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9"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8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8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87"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8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1"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3"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94"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99"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0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01"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02"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03"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04"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05"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06"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16"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1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3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2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23"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2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2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32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2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33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3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3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3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3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3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3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3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4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4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4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4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45"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4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4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48"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4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5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5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6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jpe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2.jpe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3.jpe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4.jpe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5.jpe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6.jpe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7.jpe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8.jpeg"/><Relationship Id="rId3" Type="http://schemas.openxmlformats.org/officeDocument/2006/relationships/slideLayout" Target="../slideLayouts/slideLayout97.xml"/><Relationship Id="rId4" Type="http://schemas.openxmlformats.org/officeDocument/2006/relationships/slideLayout" Target="../slideLayouts/slideLayout98.xml"/><Relationship Id="rId5" Type="http://schemas.openxmlformats.org/officeDocument/2006/relationships/slideLayout" Target="../slideLayouts/slideLayout99.xml"/><Relationship Id="rId6" Type="http://schemas.openxmlformats.org/officeDocument/2006/relationships/slideLayout" Target="../slideLayouts/slideLayout100.xml"/><Relationship Id="rId7" Type="http://schemas.openxmlformats.org/officeDocument/2006/relationships/slideLayout" Target="../slideLayouts/slideLayout101.xml"/><Relationship Id="rId8" Type="http://schemas.openxmlformats.org/officeDocument/2006/relationships/slideLayout" Target="../slideLayouts/slideLayout102.xml"/><Relationship Id="rId9" Type="http://schemas.openxmlformats.org/officeDocument/2006/relationships/slideLayout" Target="../slideLayouts/slideLayout103.xml"/><Relationship Id="rId10" Type="http://schemas.openxmlformats.org/officeDocument/2006/relationships/slideLayout" Target="../slideLayouts/slideLayout104.xml"/><Relationship Id="rId11" Type="http://schemas.openxmlformats.org/officeDocument/2006/relationships/slideLayout" Target="../slideLayouts/slideLayout105.xml"/><Relationship Id="rId12" Type="http://schemas.openxmlformats.org/officeDocument/2006/relationships/slideLayout" Target="../slideLayouts/slideLayout106.xml"/><Relationship Id="rId13" Type="http://schemas.openxmlformats.org/officeDocument/2006/relationships/slideLayout" Target="../slideLayouts/slideLayout107.xml"/><Relationship Id="rId14"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0" y="4251240"/>
            <a:ext cx="12191400" cy="2606040"/>
          </a:xfrm>
          <a:prstGeom prst="rect">
            <a:avLst/>
          </a:prstGeom>
          <a:gradFill rotWithShape="0">
            <a:gsLst>
              <a:gs pos="0">
                <a:schemeClr val="bg2">
                  <a:alpha val="85000"/>
                </a:schemeClr>
              </a:gs>
              <a:gs pos="100000">
                <a:schemeClr val="accent1">
                  <a:alpha val="8500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1" name="Line 2"/>
          <p:cNvSpPr/>
          <p:nvPr/>
        </p:nvSpPr>
        <p:spPr>
          <a:xfrm>
            <a:off x="1838880" y="6072480"/>
            <a:ext cx="63072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2" name="Line 3"/>
          <p:cNvSpPr/>
          <p:nvPr/>
        </p:nvSpPr>
        <p:spPr>
          <a:xfrm flipV="1">
            <a:off x="11663280" y="6300000"/>
            <a:ext cx="360" cy="55800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3" name="CustomShape 4"/>
          <p:cNvSpPr/>
          <p:nvPr/>
        </p:nvSpPr>
        <p:spPr>
          <a:xfrm>
            <a:off x="1283400" y="4914000"/>
            <a:ext cx="71280" cy="19432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4" name="Line 5"/>
          <p:cNvSpPr/>
          <p:nvPr/>
        </p:nvSpPr>
        <p:spPr>
          <a:xfrm>
            <a:off x="11183760" y="805320"/>
            <a:ext cx="1008000" cy="360"/>
          </a:xfrm>
          <a:prstGeom prst="line">
            <a:avLst/>
          </a:prstGeom>
          <a:ln w="34920">
            <a:solidFill>
              <a:schemeClr val="accent1"/>
            </a:solidFill>
            <a:round/>
          </a:ln>
        </p:spPr>
        <p:style>
          <a:lnRef idx="1">
            <a:schemeClr val="accent1"/>
          </a:lnRef>
          <a:fillRef idx="0">
            <a:schemeClr val="accent1"/>
          </a:fillRef>
          <a:effectRef idx="0">
            <a:schemeClr val="accent1"/>
          </a:effectRef>
          <a:fontRef idx="minor"/>
        </p:style>
      </p:sp>
      <p:sp>
        <p:nvSpPr>
          <p:cNvPr id="5" name="PlaceHolder 6"/>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6"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43" name="CustomShape 1"/>
          <p:cNvSpPr/>
          <p:nvPr/>
        </p:nvSpPr>
        <p:spPr>
          <a:xfrm>
            <a:off x="6095880" y="0"/>
            <a:ext cx="6095160" cy="6857280"/>
          </a:xfrm>
          <a:prstGeom prst="rect">
            <a:avLst/>
          </a:prstGeom>
          <a:gradFill rotWithShape="0">
            <a:gsLst>
              <a:gs pos="0">
                <a:schemeClr val="bg2">
                  <a:alpha val="85000"/>
                </a:schemeClr>
              </a:gs>
              <a:gs pos="100000">
                <a:schemeClr val="accent1">
                  <a:alpha val="8500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44" name="CustomShape 2"/>
          <p:cNvSpPr/>
          <p:nvPr/>
        </p:nvSpPr>
        <p:spPr>
          <a:xfrm>
            <a:off x="1285200" y="1941120"/>
            <a:ext cx="71280" cy="93528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45" name="Line 3"/>
          <p:cNvSpPr/>
          <p:nvPr/>
        </p:nvSpPr>
        <p:spPr>
          <a:xfrm>
            <a:off x="1666440" y="3138840"/>
            <a:ext cx="631080" cy="360"/>
          </a:xfrm>
          <a:prstGeom prst="line">
            <a:avLst/>
          </a:prstGeom>
          <a:ln w="19080">
            <a:solidFill>
              <a:schemeClr val="bg2"/>
            </a:solidFill>
            <a:round/>
          </a:ln>
        </p:spPr>
        <p:style>
          <a:lnRef idx="1">
            <a:schemeClr val="accent1"/>
          </a:lnRef>
          <a:fillRef idx="0">
            <a:schemeClr val="accent1"/>
          </a:fillRef>
          <a:effectRef idx="0">
            <a:schemeClr val="accent1"/>
          </a:effectRef>
          <a:fontRef idx="minor"/>
        </p:style>
      </p:sp>
      <p:sp>
        <p:nvSpPr>
          <p:cNvPr id="46" name="Line 4"/>
          <p:cNvSpPr/>
          <p:nvPr/>
        </p:nvSpPr>
        <p:spPr>
          <a:xfrm>
            <a:off x="11190600" y="800640"/>
            <a:ext cx="1001160" cy="360"/>
          </a:xfrm>
          <a:prstGeom prst="line">
            <a:avLst/>
          </a:prstGeom>
          <a:ln>
            <a:solidFill>
              <a:schemeClr val="tx2"/>
            </a:solidFill>
            <a:round/>
          </a:ln>
        </p:spPr>
        <p:style>
          <a:lnRef idx="1">
            <a:schemeClr val="accent1"/>
          </a:lnRef>
          <a:fillRef idx="0">
            <a:schemeClr val="accent1"/>
          </a:fillRef>
          <a:effectRef idx="0">
            <a:schemeClr val="accent1"/>
          </a:effectRef>
          <a:fontRef idx="minor"/>
        </p:style>
      </p:sp>
      <p:sp>
        <p:nvSpPr>
          <p:cNvPr id="47" name="Line 5"/>
          <p:cNvSpPr/>
          <p:nvPr/>
        </p:nvSpPr>
        <p:spPr>
          <a:xfrm>
            <a:off x="0" y="6168240"/>
            <a:ext cx="1764720" cy="36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48" name="Line 6"/>
          <p:cNvSpPr/>
          <p:nvPr/>
        </p:nvSpPr>
        <p:spPr>
          <a:xfrm flipV="1">
            <a:off x="11663280" y="6300000"/>
            <a:ext cx="360" cy="55800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49" name="PlaceHolder 7"/>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50"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87" name="CustomShape 1"/>
          <p:cNvSpPr/>
          <p:nvPr/>
        </p:nvSpPr>
        <p:spPr>
          <a:xfrm>
            <a:off x="0" y="0"/>
            <a:ext cx="12191400" cy="6857280"/>
          </a:xfrm>
          <a:prstGeom prst="rect">
            <a:avLst/>
          </a:prstGeom>
          <a:gradFill rotWithShape="0">
            <a:gsLst>
              <a:gs pos="0">
                <a:schemeClr val="bg2">
                  <a:alpha val="85000"/>
                </a:schemeClr>
              </a:gs>
              <a:gs pos="100000">
                <a:schemeClr val="accent1">
                  <a:alpha val="8500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88" name="CustomShape 2"/>
          <p:cNvSpPr/>
          <p:nvPr/>
        </p:nvSpPr>
        <p:spPr>
          <a:xfrm>
            <a:off x="687240" y="0"/>
            <a:ext cx="71280" cy="11512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89" name="Line 3"/>
          <p:cNvSpPr/>
          <p:nvPr/>
        </p:nvSpPr>
        <p:spPr>
          <a:xfrm>
            <a:off x="11190600" y="800640"/>
            <a:ext cx="1001160" cy="360"/>
          </a:xfrm>
          <a:prstGeom prst="line">
            <a:avLst/>
          </a:prstGeom>
          <a:ln>
            <a:solidFill>
              <a:schemeClr val="tx2"/>
            </a:solidFill>
            <a:round/>
          </a:ln>
        </p:spPr>
        <p:style>
          <a:lnRef idx="1">
            <a:schemeClr val="accent1"/>
          </a:lnRef>
          <a:fillRef idx="0">
            <a:schemeClr val="accent1"/>
          </a:fillRef>
          <a:effectRef idx="0">
            <a:schemeClr val="accent1"/>
          </a:effectRef>
          <a:fontRef idx="minor"/>
        </p:style>
      </p:sp>
      <p:sp>
        <p:nvSpPr>
          <p:cNvPr id="90" name="Line 4"/>
          <p:cNvSpPr/>
          <p:nvPr/>
        </p:nvSpPr>
        <p:spPr>
          <a:xfrm>
            <a:off x="0" y="6168240"/>
            <a:ext cx="176472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91" name="Line 5"/>
          <p:cNvSpPr/>
          <p:nvPr/>
        </p:nvSpPr>
        <p:spPr>
          <a:xfrm flipV="1">
            <a:off x="11663280" y="6300000"/>
            <a:ext cx="360" cy="55800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92" name="Line 6"/>
          <p:cNvSpPr/>
          <p:nvPr/>
        </p:nvSpPr>
        <p:spPr>
          <a:xfrm>
            <a:off x="11192400" y="802800"/>
            <a:ext cx="1001160" cy="360"/>
          </a:xfrm>
          <a:prstGeom prst="line">
            <a:avLst/>
          </a:prstGeom>
          <a:ln>
            <a:solidFill>
              <a:schemeClr val="tx2"/>
            </a:solidFill>
            <a:round/>
          </a:ln>
        </p:spPr>
        <p:style>
          <a:lnRef idx="1">
            <a:schemeClr val="accent1"/>
          </a:lnRef>
          <a:fillRef idx="0">
            <a:schemeClr val="accent1"/>
          </a:fillRef>
          <a:effectRef idx="0">
            <a:schemeClr val="accent1"/>
          </a:effectRef>
          <a:fontRef idx="minor"/>
        </p:style>
      </p:sp>
      <p:sp>
        <p:nvSpPr>
          <p:cNvPr id="93" name="Line 7"/>
          <p:cNvSpPr/>
          <p:nvPr/>
        </p:nvSpPr>
        <p:spPr>
          <a:xfrm flipV="1">
            <a:off x="11661840" y="6301800"/>
            <a:ext cx="360" cy="55764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94" name="PlaceHolder 8"/>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a:t>
            </a:r>
            <a:r>
              <a:rPr b="0" lang="en-US" sz="4400" spc="-1" strike="noStrike">
                <a:latin typeface="Arial"/>
              </a:rPr>
              <a:t>edit the </a:t>
            </a:r>
            <a:r>
              <a:rPr b="0" lang="en-US" sz="4400" spc="-1" strike="noStrike">
                <a:latin typeface="Arial"/>
              </a:rPr>
              <a:t>title text </a:t>
            </a:r>
            <a:r>
              <a:rPr b="0" lang="en-US" sz="4400" spc="-1" strike="noStrike">
                <a:latin typeface="Arial"/>
              </a:rPr>
              <a:t>format</a:t>
            </a:r>
            <a:endParaRPr b="0" lang="en-US" sz="4400" spc="-1" strike="noStrike">
              <a:latin typeface="Arial"/>
            </a:endParaRPr>
          </a:p>
        </p:txBody>
      </p:sp>
      <p:sp>
        <p:nvSpPr>
          <p:cNvPr id="95" name="PlaceHolder 9"/>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132" name="CustomShape 1"/>
          <p:cNvSpPr/>
          <p:nvPr/>
        </p:nvSpPr>
        <p:spPr>
          <a:xfrm>
            <a:off x="0" y="0"/>
            <a:ext cx="12191400" cy="4445280"/>
          </a:xfrm>
          <a:prstGeom prst="rect">
            <a:avLst/>
          </a:prstGeom>
          <a:gradFill rotWithShape="0">
            <a:gsLst>
              <a:gs pos="0">
                <a:schemeClr val="bg2">
                  <a:alpha val="85000"/>
                </a:schemeClr>
              </a:gs>
              <a:gs pos="100000">
                <a:schemeClr val="accent1">
                  <a:alpha val="8500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133" name="Line 2"/>
          <p:cNvSpPr/>
          <p:nvPr/>
        </p:nvSpPr>
        <p:spPr>
          <a:xfrm>
            <a:off x="11190600" y="800640"/>
            <a:ext cx="1001160" cy="360"/>
          </a:xfrm>
          <a:prstGeom prst="line">
            <a:avLst/>
          </a:prstGeom>
          <a:ln>
            <a:solidFill>
              <a:schemeClr val="tx2"/>
            </a:solidFill>
            <a:round/>
          </a:ln>
        </p:spPr>
        <p:style>
          <a:lnRef idx="1">
            <a:schemeClr val="accent1"/>
          </a:lnRef>
          <a:fillRef idx="0">
            <a:schemeClr val="accent1"/>
          </a:fillRef>
          <a:effectRef idx="0">
            <a:schemeClr val="accent1"/>
          </a:effectRef>
          <a:fontRef idx="minor"/>
        </p:style>
      </p:sp>
      <p:sp>
        <p:nvSpPr>
          <p:cNvPr id="134" name="Line 3"/>
          <p:cNvSpPr/>
          <p:nvPr/>
        </p:nvSpPr>
        <p:spPr>
          <a:xfrm flipV="1">
            <a:off x="11663280" y="6300000"/>
            <a:ext cx="360" cy="55800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135" name="CustomShape 4"/>
          <p:cNvSpPr/>
          <p:nvPr/>
        </p:nvSpPr>
        <p:spPr>
          <a:xfrm>
            <a:off x="1283400" y="4914000"/>
            <a:ext cx="71280" cy="194328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36" name="Line 5"/>
          <p:cNvSpPr/>
          <p:nvPr/>
        </p:nvSpPr>
        <p:spPr>
          <a:xfrm>
            <a:off x="1838880" y="5560560"/>
            <a:ext cx="630720" cy="36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137" name="PlaceHolder 6"/>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38"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175" name="CustomShape 1"/>
          <p:cNvSpPr/>
          <p:nvPr/>
        </p:nvSpPr>
        <p:spPr>
          <a:xfrm>
            <a:off x="0" y="0"/>
            <a:ext cx="12191400" cy="6857280"/>
          </a:xfrm>
          <a:prstGeom prst="rect">
            <a:avLst/>
          </a:prstGeom>
          <a:gradFill rotWithShape="0">
            <a:gsLst>
              <a:gs pos="0">
                <a:schemeClr val="bg2">
                  <a:alpha val="85000"/>
                </a:schemeClr>
              </a:gs>
              <a:gs pos="100000">
                <a:schemeClr val="accent1">
                  <a:alpha val="8500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176" name="CustomShape 2"/>
          <p:cNvSpPr/>
          <p:nvPr/>
        </p:nvSpPr>
        <p:spPr>
          <a:xfrm>
            <a:off x="687240" y="0"/>
            <a:ext cx="71280" cy="18280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77" name="Line 3"/>
          <p:cNvSpPr/>
          <p:nvPr/>
        </p:nvSpPr>
        <p:spPr>
          <a:xfrm>
            <a:off x="11190600" y="800640"/>
            <a:ext cx="1001160" cy="360"/>
          </a:xfrm>
          <a:prstGeom prst="line">
            <a:avLst/>
          </a:prstGeom>
          <a:ln>
            <a:solidFill>
              <a:schemeClr val="tx2"/>
            </a:solidFill>
            <a:round/>
          </a:ln>
        </p:spPr>
        <p:style>
          <a:lnRef idx="1">
            <a:schemeClr val="accent1"/>
          </a:lnRef>
          <a:fillRef idx="0">
            <a:schemeClr val="accent1"/>
          </a:fillRef>
          <a:effectRef idx="0">
            <a:schemeClr val="accent1"/>
          </a:effectRef>
          <a:fontRef idx="minor"/>
        </p:style>
      </p:sp>
      <p:sp>
        <p:nvSpPr>
          <p:cNvPr id="178" name="Line 4"/>
          <p:cNvSpPr/>
          <p:nvPr/>
        </p:nvSpPr>
        <p:spPr>
          <a:xfrm>
            <a:off x="0" y="6168240"/>
            <a:ext cx="176472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179" name="Line 5"/>
          <p:cNvSpPr/>
          <p:nvPr/>
        </p:nvSpPr>
        <p:spPr>
          <a:xfrm flipV="1">
            <a:off x="11663280" y="6300000"/>
            <a:ext cx="360" cy="55800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180" name="Line 6"/>
          <p:cNvSpPr/>
          <p:nvPr/>
        </p:nvSpPr>
        <p:spPr>
          <a:xfrm>
            <a:off x="1068840" y="3226680"/>
            <a:ext cx="63072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181" name="Line 7"/>
          <p:cNvSpPr/>
          <p:nvPr/>
        </p:nvSpPr>
        <p:spPr>
          <a:xfrm>
            <a:off x="6411960" y="3226680"/>
            <a:ext cx="63108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182" name="PlaceHolder 8"/>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83" name="PlaceHolder 9"/>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220" name="CustomShape 1"/>
          <p:cNvSpPr/>
          <p:nvPr/>
        </p:nvSpPr>
        <p:spPr>
          <a:xfrm>
            <a:off x="0" y="0"/>
            <a:ext cx="12191400" cy="6857280"/>
          </a:xfrm>
          <a:prstGeom prst="rect">
            <a:avLst/>
          </a:prstGeom>
          <a:gradFill rotWithShape="0">
            <a:gsLst>
              <a:gs pos="0">
                <a:schemeClr val="bg2">
                  <a:alpha val="85000"/>
                </a:schemeClr>
              </a:gs>
              <a:gs pos="100000">
                <a:schemeClr val="accent1">
                  <a:alpha val="8500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221" name="CustomShape 2"/>
          <p:cNvSpPr/>
          <p:nvPr/>
        </p:nvSpPr>
        <p:spPr>
          <a:xfrm>
            <a:off x="687240" y="0"/>
            <a:ext cx="71280" cy="1288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22" name="Line 3"/>
          <p:cNvSpPr/>
          <p:nvPr/>
        </p:nvSpPr>
        <p:spPr>
          <a:xfrm>
            <a:off x="11190600" y="800640"/>
            <a:ext cx="1001160" cy="360"/>
          </a:xfrm>
          <a:prstGeom prst="line">
            <a:avLst/>
          </a:prstGeom>
          <a:ln>
            <a:solidFill>
              <a:schemeClr val="tx2"/>
            </a:solidFill>
            <a:round/>
          </a:ln>
        </p:spPr>
        <p:style>
          <a:lnRef idx="1">
            <a:schemeClr val="accent1"/>
          </a:lnRef>
          <a:fillRef idx="0">
            <a:schemeClr val="accent1"/>
          </a:fillRef>
          <a:effectRef idx="0">
            <a:schemeClr val="accent1"/>
          </a:effectRef>
          <a:fontRef idx="minor"/>
        </p:style>
      </p:sp>
      <p:sp>
        <p:nvSpPr>
          <p:cNvPr id="223" name="Line 4"/>
          <p:cNvSpPr/>
          <p:nvPr/>
        </p:nvSpPr>
        <p:spPr>
          <a:xfrm flipV="1">
            <a:off x="11663280" y="6300000"/>
            <a:ext cx="360" cy="55800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224" name="PlaceHolder 5"/>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225" name="PlaceHolder 6"/>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262" name="CustomShape 1"/>
          <p:cNvSpPr/>
          <p:nvPr/>
        </p:nvSpPr>
        <p:spPr>
          <a:xfrm>
            <a:off x="0" y="0"/>
            <a:ext cx="12191400" cy="6857280"/>
          </a:xfrm>
          <a:prstGeom prst="rect">
            <a:avLst/>
          </a:prstGeom>
          <a:gradFill rotWithShape="0">
            <a:gsLst>
              <a:gs pos="0">
                <a:schemeClr val="bg2">
                  <a:alpha val="85000"/>
                </a:schemeClr>
              </a:gs>
              <a:gs pos="100000">
                <a:schemeClr val="accent1">
                  <a:alpha val="8500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263" name="CustomShape 2"/>
          <p:cNvSpPr/>
          <p:nvPr/>
        </p:nvSpPr>
        <p:spPr>
          <a:xfrm>
            <a:off x="687240" y="0"/>
            <a:ext cx="71280" cy="1288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64" name="Line 3"/>
          <p:cNvSpPr/>
          <p:nvPr/>
        </p:nvSpPr>
        <p:spPr>
          <a:xfrm>
            <a:off x="1068840" y="3271680"/>
            <a:ext cx="63072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265" name="Line 4"/>
          <p:cNvSpPr/>
          <p:nvPr/>
        </p:nvSpPr>
        <p:spPr>
          <a:xfrm>
            <a:off x="6352200" y="2357280"/>
            <a:ext cx="63072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266" name="Line 5"/>
          <p:cNvSpPr/>
          <p:nvPr/>
        </p:nvSpPr>
        <p:spPr>
          <a:xfrm>
            <a:off x="11190600" y="800640"/>
            <a:ext cx="1001160" cy="360"/>
          </a:xfrm>
          <a:prstGeom prst="line">
            <a:avLst/>
          </a:prstGeom>
          <a:ln>
            <a:solidFill>
              <a:schemeClr val="tx2"/>
            </a:solidFill>
            <a:round/>
          </a:ln>
        </p:spPr>
        <p:style>
          <a:lnRef idx="1">
            <a:schemeClr val="accent1"/>
          </a:lnRef>
          <a:fillRef idx="0">
            <a:schemeClr val="accent1"/>
          </a:fillRef>
          <a:effectRef idx="0">
            <a:schemeClr val="accent1"/>
          </a:effectRef>
          <a:fontRef idx="minor"/>
        </p:style>
      </p:sp>
      <p:sp>
        <p:nvSpPr>
          <p:cNvPr id="267" name="Line 6"/>
          <p:cNvSpPr/>
          <p:nvPr/>
        </p:nvSpPr>
        <p:spPr>
          <a:xfrm>
            <a:off x="0" y="6168240"/>
            <a:ext cx="176472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268" name="Line 7"/>
          <p:cNvSpPr/>
          <p:nvPr/>
        </p:nvSpPr>
        <p:spPr>
          <a:xfrm flipV="1">
            <a:off x="11663280" y="6300000"/>
            <a:ext cx="360" cy="55800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269" name="PlaceHolder 8"/>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270" name="PlaceHolder 9"/>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307" name="CustomShape 1"/>
          <p:cNvSpPr/>
          <p:nvPr/>
        </p:nvSpPr>
        <p:spPr>
          <a:xfrm>
            <a:off x="0" y="0"/>
            <a:ext cx="12191400" cy="6857280"/>
          </a:xfrm>
          <a:prstGeom prst="rect">
            <a:avLst/>
          </a:prstGeom>
          <a:gradFill rotWithShape="0">
            <a:gsLst>
              <a:gs pos="0">
                <a:schemeClr val="bg2">
                  <a:alpha val="85000"/>
                </a:schemeClr>
              </a:gs>
              <a:gs pos="100000">
                <a:schemeClr val="accent1">
                  <a:alpha val="8500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308" name="CustomShape 2"/>
          <p:cNvSpPr/>
          <p:nvPr/>
        </p:nvSpPr>
        <p:spPr>
          <a:xfrm>
            <a:off x="687240" y="0"/>
            <a:ext cx="71280" cy="28792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09" name="Line 3"/>
          <p:cNvSpPr/>
          <p:nvPr/>
        </p:nvSpPr>
        <p:spPr>
          <a:xfrm>
            <a:off x="1068840" y="3169440"/>
            <a:ext cx="63072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310" name="Line 4"/>
          <p:cNvSpPr/>
          <p:nvPr/>
        </p:nvSpPr>
        <p:spPr>
          <a:xfrm>
            <a:off x="11190600" y="800640"/>
            <a:ext cx="1001160" cy="360"/>
          </a:xfrm>
          <a:prstGeom prst="line">
            <a:avLst/>
          </a:prstGeom>
          <a:ln>
            <a:solidFill>
              <a:schemeClr val="tx2"/>
            </a:solidFill>
            <a:round/>
          </a:ln>
        </p:spPr>
        <p:style>
          <a:lnRef idx="1">
            <a:schemeClr val="accent1"/>
          </a:lnRef>
          <a:fillRef idx="0">
            <a:schemeClr val="accent1"/>
          </a:fillRef>
          <a:effectRef idx="0">
            <a:schemeClr val="accent1"/>
          </a:effectRef>
          <a:fontRef idx="minor"/>
        </p:style>
      </p:sp>
      <p:sp>
        <p:nvSpPr>
          <p:cNvPr id="311" name="Line 5"/>
          <p:cNvSpPr/>
          <p:nvPr/>
        </p:nvSpPr>
        <p:spPr>
          <a:xfrm>
            <a:off x="0" y="6168240"/>
            <a:ext cx="1764720" cy="36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312" name="Line 6"/>
          <p:cNvSpPr/>
          <p:nvPr/>
        </p:nvSpPr>
        <p:spPr>
          <a:xfrm flipV="1">
            <a:off x="11663280" y="6300000"/>
            <a:ext cx="360" cy="558000"/>
          </a:xfrm>
          <a:prstGeom prst="line">
            <a:avLst/>
          </a:prstGeom>
          <a:ln w="19080">
            <a:solidFill>
              <a:schemeClr val="tx2"/>
            </a:solidFill>
            <a:round/>
          </a:ln>
        </p:spPr>
        <p:style>
          <a:lnRef idx="1">
            <a:schemeClr val="accent1"/>
          </a:lnRef>
          <a:fillRef idx="0">
            <a:schemeClr val="accent1"/>
          </a:fillRef>
          <a:effectRef idx="0">
            <a:schemeClr val="accent1"/>
          </a:effectRef>
          <a:fontRef idx="minor"/>
        </p:style>
      </p:sp>
      <p:sp>
        <p:nvSpPr>
          <p:cNvPr id="313" name="PlaceHolder 7"/>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a:t>
            </a:r>
            <a:r>
              <a:rPr b="0" lang="en-US" sz="4400" spc="-1" strike="noStrike">
                <a:latin typeface="Arial"/>
              </a:rPr>
              <a:t>the title text </a:t>
            </a:r>
            <a:r>
              <a:rPr b="0" lang="en-US" sz="4400" spc="-1" strike="noStrike">
                <a:latin typeface="Arial"/>
              </a:rPr>
              <a:t>format</a:t>
            </a:r>
            <a:endParaRPr b="0" lang="en-US" sz="4400" spc="-1" strike="noStrike">
              <a:latin typeface="Arial"/>
            </a:endParaRPr>
          </a:p>
        </p:txBody>
      </p:sp>
      <p:sp>
        <p:nvSpPr>
          <p:cNvPr id="314"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351" name="CustomShape 1"/>
          <p:cNvSpPr/>
          <p:nvPr/>
        </p:nvSpPr>
        <p:spPr>
          <a:xfrm>
            <a:off x="0" y="4251240"/>
            <a:ext cx="12191400" cy="2606040"/>
          </a:xfrm>
          <a:prstGeom prst="rect">
            <a:avLst/>
          </a:prstGeom>
          <a:gradFill rotWithShape="0">
            <a:gsLst>
              <a:gs pos="0">
                <a:schemeClr val="bg2">
                  <a:alpha val="85000"/>
                </a:schemeClr>
              </a:gs>
              <a:gs pos="100000">
                <a:schemeClr val="accent1">
                  <a:alpha val="8500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352" name="CustomShape 2"/>
          <p:cNvSpPr/>
          <p:nvPr/>
        </p:nvSpPr>
        <p:spPr>
          <a:xfrm>
            <a:off x="1379520" y="4878000"/>
            <a:ext cx="143280" cy="19792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53" name="Line 3"/>
          <p:cNvSpPr/>
          <p:nvPr/>
        </p:nvSpPr>
        <p:spPr>
          <a:xfrm>
            <a:off x="1956960" y="5807880"/>
            <a:ext cx="930600" cy="360"/>
          </a:xfrm>
          <a:prstGeom prst="line">
            <a:avLst/>
          </a:prstGeom>
          <a:ln w="25560">
            <a:solidFill>
              <a:schemeClr val="tx2"/>
            </a:solidFill>
            <a:round/>
          </a:ln>
        </p:spPr>
        <p:style>
          <a:lnRef idx="1">
            <a:schemeClr val="accent1"/>
          </a:lnRef>
          <a:fillRef idx="0">
            <a:schemeClr val="accent1"/>
          </a:fillRef>
          <a:effectRef idx="0">
            <a:schemeClr val="accent1"/>
          </a:effectRef>
          <a:fontRef idx="minor"/>
        </p:style>
      </p:sp>
      <p:sp>
        <p:nvSpPr>
          <p:cNvPr id="354" name="Line 4"/>
          <p:cNvSpPr/>
          <p:nvPr/>
        </p:nvSpPr>
        <p:spPr>
          <a:xfrm flipV="1">
            <a:off x="11076840" y="0"/>
            <a:ext cx="360" cy="1371600"/>
          </a:xfrm>
          <a:prstGeom prst="line">
            <a:avLst/>
          </a:prstGeom>
          <a:ln w="25560">
            <a:solidFill>
              <a:schemeClr val="bg2"/>
            </a:solidFill>
            <a:round/>
          </a:ln>
        </p:spPr>
        <p:style>
          <a:lnRef idx="1">
            <a:schemeClr val="accent1"/>
          </a:lnRef>
          <a:fillRef idx="0">
            <a:schemeClr val="accent1"/>
          </a:fillRef>
          <a:effectRef idx="0">
            <a:schemeClr val="accent1"/>
          </a:effectRef>
          <a:fontRef idx="minor"/>
        </p:style>
      </p:sp>
      <p:sp>
        <p:nvSpPr>
          <p:cNvPr id="355" name="PlaceHolder 5"/>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a:t>
            </a:r>
            <a:r>
              <a:rPr b="0" lang="en-US" sz="4400" spc="-1" strike="noStrike">
                <a:latin typeface="Arial"/>
              </a:rPr>
              <a:t>the title text </a:t>
            </a:r>
            <a:r>
              <a:rPr b="0" lang="en-US" sz="4400" spc="-1" strike="noStrike">
                <a:latin typeface="Arial"/>
              </a:rPr>
              <a:t>format</a:t>
            </a:r>
            <a:endParaRPr b="0" lang="en-US" sz="4400" spc="-1" strike="noStrike">
              <a:latin typeface="Arial"/>
            </a:endParaRPr>
          </a:p>
        </p:txBody>
      </p:sp>
      <p:sp>
        <p:nvSpPr>
          <p:cNvPr id="356" name="PlaceHolder 6"/>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44.jpeg"/><Relationship Id="rId2" Type="http://schemas.openxmlformats.org/officeDocument/2006/relationships/image" Target="../media/image45.png"/><Relationship Id="rId3" Type="http://schemas.openxmlformats.org/officeDocument/2006/relationships/image" Target="../media/image46.png"/><Relationship Id="rId4"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47.jpeg"/><Relationship Id="rId2" Type="http://schemas.openxmlformats.org/officeDocument/2006/relationships/image" Target="../media/image48.png"/><Relationship Id="rId3" Type="http://schemas.openxmlformats.org/officeDocument/2006/relationships/image" Target="../media/image49.png"/><Relationship Id="rId4"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50.jpeg"/><Relationship Id="rId2" Type="http://schemas.openxmlformats.org/officeDocument/2006/relationships/image" Target="../media/image51.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hyperlink" Target="https://bit.ly/2A9VfiY" TargetMode="External"/><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97.xml"/>
</Relationships>
</file>

<file path=ppt/slides/_rels/slide2.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image" Target="../media/image17.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8.jpeg"/><Relationship Id="rId2" Type="http://schemas.openxmlformats.org/officeDocument/2006/relationships/image" Target="../media/image19.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image" Target="../media/image21.png"/><Relationship Id="rId3"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7" Type="http://schemas.openxmlformats.org/officeDocument/2006/relationships/image" Target="../media/image28.png"/><Relationship Id="rId8" Type="http://schemas.openxmlformats.org/officeDocument/2006/relationships/image" Target="../media/image29.png"/><Relationship Id="rId9"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image" Target="../media/image30.jpeg"/><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35.png"/><Relationship Id="rId7" Type="http://schemas.openxmlformats.org/officeDocument/2006/relationships/image" Target="../media/image36.png"/><Relationship Id="rId8" Type="http://schemas.openxmlformats.org/officeDocument/2006/relationships/image" Target="../media/image37.png"/><Relationship Id="rId9" Type="http://schemas.openxmlformats.org/officeDocument/2006/relationships/image" Target="../media/image38.png"/><Relationship Id="rId10" Type="http://schemas.openxmlformats.org/officeDocument/2006/relationships/hyperlink" Target="https://github.com/microsoft/PowerPlatform-CdsServiceClient" TargetMode="External"/><Relationship Id="rId1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39.jpeg"/><Relationship Id="rId2" Type="http://schemas.openxmlformats.org/officeDocument/2006/relationships/image" Target="../media/image40.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41.jpe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93" name="Picture Placeholder 7" descr=""/>
          <p:cNvPicPr/>
          <p:nvPr/>
        </p:nvPicPr>
        <p:blipFill>
          <a:blip r:embed="rId1"/>
          <a:srcRect l="0" t="258" r="0" b="26189"/>
          <a:stretch/>
        </p:blipFill>
        <p:spPr>
          <a:xfrm>
            <a:off x="0" y="0"/>
            <a:ext cx="12191400" cy="4482720"/>
          </a:xfrm>
          <a:prstGeom prst="rect">
            <a:avLst/>
          </a:prstGeom>
          <a:ln>
            <a:noFill/>
          </a:ln>
        </p:spPr>
      </p:pic>
      <p:sp>
        <p:nvSpPr>
          <p:cNvPr id="394" name="CustomShape 1"/>
          <p:cNvSpPr/>
          <p:nvPr/>
        </p:nvSpPr>
        <p:spPr>
          <a:xfrm>
            <a:off x="1694160" y="4626720"/>
            <a:ext cx="9095400" cy="1388520"/>
          </a:xfrm>
          <a:prstGeom prst="rect">
            <a:avLst/>
          </a:prstGeom>
          <a:noFill/>
          <a:ln>
            <a:noFill/>
          </a:ln>
        </p:spPr>
        <p:style>
          <a:lnRef idx="0"/>
          <a:fillRef idx="0"/>
          <a:effectRef idx="0"/>
          <a:fontRef idx="minor"/>
        </p:style>
        <p:txBody>
          <a:bodyPr lIns="90000" rIns="90000" tIns="45000" bIns="45000" anchor="b">
            <a:normAutofit/>
          </a:bodyPr>
          <a:p>
            <a:pPr>
              <a:lnSpc>
                <a:spcPct val="90000"/>
              </a:lnSpc>
            </a:pPr>
            <a:r>
              <a:rPr b="1" lang="en-US" sz="3600" spc="-1" strike="noStrike">
                <a:solidFill>
                  <a:srgbClr val="ffffff"/>
                </a:solidFill>
                <a:latin typeface="Avenir Next LT Pro"/>
              </a:rPr>
              <a:t>What’s new in FakeXrmEasy (with .net core 3.1)</a:t>
            </a:r>
            <a:endParaRPr b="0" lang="en-US" sz="3600" spc="-1" strike="noStrike">
              <a:latin typeface="Arial"/>
            </a:endParaRPr>
          </a:p>
        </p:txBody>
      </p:sp>
      <p:sp>
        <p:nvSpPr>
          <p:cNvPr id="395" name="CustomShape 2"/>
          <p:cNvSpPr/>
          <p:nvPr/>
        </p:nvSpPr>
        <p:spPr>
          <a:xfrm>
            <a:off x="1694160" y="6159240"/>
            <a:ext cx="4340520" cy="364320"/>
          </a:xfrm>
          <a:prstGeom prst="rect">
            <a:avLst/>
          </a:prstGeom>
          <a:noFill/>
          <a:ln>
            <a:noFill/>
          </a:ln>
        </p:spPr>
        <p:style>
          <a:lnRef idx="0"/>
          <a:fillRef idx="0"/>
          <a:effectRef idx="0"/>
          <a:fontRef idx="minor"/>
        </p:style>
        <p:txBody>
          <a:bodyPr lIns="90000" rIns="90000" tIns="45000" bIns="45000" anchor="ctr"/>
          <a:p>
            <a:pPr>
              <a:lnSpc>
                <a:spcPct val="100000"/>
              </a:lnSpc>
              <a:spcAft>
                <a:spcPts val="601"/>
              </a:spcAft>
            </a:pPr>
            <a:r>
              <a:rPr b="0" i="1" lang="en-US" sz="1200" spc="-1" strike="noStrike">
                <a:solidFill>
                  <a:srgbClr val="ffcd6b"/>
                </a:solidFill>
                <a:latin typeface="Speak Pro"/>
              </a:rPr>
              <a:t>What’s new in v2.x of FakeXrmEasy</a:t>
            </a:r>
            <a:endParaRPr b="0" lang="en-US" sz="1200" spc="-1" strike="noStrike">
              <a:latin typeface="Arial"/>
            </a:endParaRPr>
          </a:p>
        </p:txBody>
      </p:sp>
      <p:sp>
        <p:nvSpPr>
          <p:cNvPr id="396" name="CustomShape 3"/>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spcAft>
                <a:spcPts val="601"/>
              </a:spcAft>
            </a:pPr>
            <a:fld id="{5F7D091A-D0FF-4A13-89C9-12A87FB9F156}" type="slidenum">
              <a:rPr b="0" i="1" lang="en-US" sz="1200" spc="-1" strike="noStrike">
                <a:solidFill>
                  <a:srgbClr val="ffcd6b"/>
                </a:solidFill>
                <a:latin typeface="Speak Pro"/>
              </a:rPr>
              <a:t>1</a:t>
            </a:fld>
            <a:endParaRPr b="0" lang="en-US" sz="12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477" name="CustomShape 1"/>
          <p:cNvSpPr/>
          <p:nvPr/>
        </p:nvSpPr>
        <p:spPr>
          <a:xfrm>
            <a:off x="1527480" y="1700280"/>
            <a:ext cx="414288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4000" spc="-1" strike="noStrike">
                <a:solidFill>
                  <a:srgbClr val="be005a"/>
                </a:solidFill>
                <a:latin typeface="Avenir Next LT Pro"/>
              </a:rPr>
              <a:t>What’s new in v2.x</a:t>
            </a:r>
            <a:endParaRPr b="0" lang="en-US" sz="4000" spc="-1" strike="noStrike">
              <a:latin typeface="Arial"/>
            </a:endParaRPr>
          </a:p>
        </p:txBody>
      </p:sp>
      <p:sp>
        <p:nvSpPr>
          <p:cNvPr id="478" name="CustomShape 2"/>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Presentation Title</a:t>
            </a:r>
            <a:endParaRPr b="0" lang="en-US" sz="1200" spc="-1" strike="noStrike">
              <a:latin typeface="Arial"/>
            </a:endParaRPr>
          </a:p>
        </p:txBody>
      </p:sp>
      <p:sp>
        <p:nvSpPr>
          <p:cNvPr id="479" name="CustomShape 3"/>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5C2782E3-F2F8-462B-90C6-EF05059F2C60}" type="slidenum">
              <a:rPr b="0" i="1" lang="en-US" sz="1200" spc="-1" strike="noStrike">
                <a:solidFill>
                  <a:srgbClr val="ffcd6b"/>
                </a:solidFill>
                <a:latin typeface="Speak Pro"/>
              </a:rPr>
              <a:t>1</a:t>
            </a:fld>
            <a:endParaRPr b="0" lang="en-US" sz="1200" spc="-1" strike="noStrike">
              <a:latin typeface="Arial"/>
            </a:endParaRPr>
          </a:p>
        </p:txBody>
      </p:sp>
      <p:sp>
        <p:nvSpPr>
          <p:cNvPr id="480" name="CustomShape 4"/>
          <p:cNvSpPr/>
          <p:nvPr/>
        </p:nvSpPr>
        <p:spPr>
          <a:xfrm>
            <a:off x="1527480" y="3279960"/>
            <a:ext cx="4142880" cy="6919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000" spc="-1" strike="noStrike">
                <a:solidFill>
                  <a:srgbClr val="be005a"/>
                </a:solidFill>
                <a:latin typeface="Speak Pro"/>
              </a:rPr>
              <a:t>GitHub Actions</a:t>
            </a:r>
            <a:endParaRPr b="0" lang="en-US" sz="2000" spc="-1" strike="noStrike">
              <a:latin typeface="Arial"/>
            </a:endParaRPr>
          </a:p>
        </p:txBody>
      </p:sp>
      <p:pic>
        <p:nvPicPr>
          <p:cNvPr id="481" name="Picture 9" descr=""/>
          <p:cNvPicPr/>
          <p:nvPr/>
        </p:nvPicPr>
        <p:blipFill>
          <a:blip r:embed="rId2">
            <a:lum bright="70000" contrast="-70000"/>
          </a:blip>
          <a:stretch/>
        </p:blipFill>
        <p:spPr>
          <a:xfrm>
            <a:off x="11210040" y="829800"/>
            <a:ext cx="941040" cy="483840"/>
          </a:xfrm>
          <a:prstGeom prst="rect">
            <a:avLst/>
          </a:prstGeom>
          <a:ln>
            <a:noFill/>
          </a:ln>
        </p:spPr>
      </p:pic>
      <p:pic>
        <p:nvPicPr>
          <p:cNvPr id="482" name="" descr=""/>
          <p:cNvPicPr/>
          <p:nvPr/>
        </p:nvPicPr>
        <p:blipFill>
          <a:blip r:embed="rId3"/>
          <a:stretch/>
        </p:blipFill>
        <p:spPr>
          <a:xfrm>
            <a:off x="4867560" y="3291840"/>
            <a:ext cx="7110720" cy="2559960"/>
          </a:xfrm>
          <a:prstGeom prst="rect">
            <a:avLst/>
          </a:prstGeom>
          <a:ln>
            <a:noFill/>
          </a:ln>
        </p:spPr>
      </p:pic>
      <p:sp>
        <p:nvSpPr>
          <p:cNvPr id="483" name="CustomShape 5"/>
          <p:cNvSpPr/>
          <p:nvPr/>
        </p:nvSpPr>
        <p:spPr>
          <a:xfrm>
            <a:off x="6400800" y="1188720"/>
            <a:ext cx="5211720" cy="384012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2200" spc="-1" strike="noStrike">
                <a:solidFill>
                  <a:srgbClr val="ffffff"/>
                </a:solidFill>
                <a:latin typeface="Speak Pro"/>
              </a:rPr>
              <a:t>* Using AppVeyor in v1.x</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r>
              <a:rPr b="0" lang="en-US" sz="2200" spc="-1" strike="noStrike">
                <a:solidFill>
                  <a:srgbClr val="ffffff"/>
                </a:solidFill>
                <a:latin typeface="Speak Pro"/>
              </a:rPr>
              <a:t>* Built-in / integrated workflow</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endParaRPr b="0" lang="en-US" sz="2200" spc="-1" strike="noStrike">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484" name="CustomShape 1"/>
          <p:cNvSpPr/>
          <p:nvPr/>
        </p:nvSpPr>
        <p:spPr>
          <a:xfrm>
            <a:off x="1527480" y="1700280"/>
            <a:ext cx="414288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4000" spc="-1" strike="noStrike">
                <a:solidFill>
                  <a:srgbClr val="be005a"/>
                </a:solidFill>
                <a:latin typeface="Avenir Next LT Pro"/>
              </a:rPr>
              <a:t>What’s new in v2.x</a:t>
            </a:r>
            <a:endParaRPr b="0" lang="en-US" sz="4000" spc="-1" strike="noStrike">
              <a:latin typeface="Arial"/>
            </a:endParaRPr>
          </a:p>
        </p:txBody>
      </p:sp>
      <p:sp>
        <p:nvSpPr>
          <p:cNvPr id="485" name="CustomShape 2"/>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Presentation Title</a:t>
            </a:r>
            <a:endParaRPr b="0" lang="en-US" sz="1200" spc="-1" strike="noStrike">
              <a:latin typeface="Arial"/>
            </a:endParaRPr>
          </a:p>
        </p:txBody>
      </p:sp>
      <p:sp>
        <p:nvSpPr>
          <p:cNvPr id="486" name="CustomShape 3"/>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728537DA-8513-41F9-BACA-945D7DDD1A2D}" type="slidenum">
              <a:rPr b="0" i="1" lang="en-US" sz="1200" spc="-1" strike="noStrike">
                <a:solidFill>
                  <a:srgbClr val="ffcd6b"/>
                </a:solidFill>
                <a:latin typeface="Speak Pro"/>
              </a:rPr>
              <a:t>1</a:t>
            </a:fld>
            <a:endParaRPr b="0" lang="en-US" sz="1200" spc="-1" strike="noStrike">
              <a:latin typeface="Arial"/>
            </a:endParaRPr>
          </a:p>
        </p:txBody>
      </p:sp>
      <p:sp>
        <p:nvSpPr>
          <p:cNvPr id="487" name="CustomShape 4"/>
          <p:cNvSpPr/>
          <p:nvPr/>
        </p:nvSpPr>
        <p:spPr>
          <a:xfrm>
            <a:off x="1527480" y="3279960"/>
            <a:ext cx="4142880" cy="6919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000" spc="-1" strike="noStrike">
                <a:solidFill>
                  <a:srgbClr val="be005a"/>
                </a:solidFill>
                <a:latin typeface="Speak Pro"/>
              </a:rPr>
              <a:t>Sonar Quality Gate</a:t>
            </a:r>
            <a:endParaRPr b="0" lang="en-US" sz="2000" spc="-1" strike="noStrike">
              <a:latin typeface="Arial"/>
            </a:endParaRPr>
          </a:p>
        </p:txBody>
      </p:sp>
      <p:pic>
        <p:nvPicPr>
          <p:cNvPr id="488" name="Picture 9" descr=""/>
          <p:cNvPicPr/>
          <p:nvPr/>
        </p:nvPicPr>
        <p:blipFill>
          <a:blip r:embed="rId2">
            <a:lum bright="70000" contrast="-70000"/>
          </a:blip>
          <a:stretch/>
        </p:blipFill>
        <p:spPr>
          <a:xfrm>
            <a:off x="11210040" y="829800"/>
            <a:ext cx="941040" cy="483840"/>
          </a:xfrm>
          <a:prstGeom prst="rect">
            <a:avLst/>
          </a:prstGeom>
          <a:ln>
            <a:noFill/>
          </a:ln>
        </p:spPr>
      </p:pic>
      <p:pic>
        <p:nvPicPr>
          <p:cNvPr id="489" name="" descr=""/>
          <p:cNvPicPr/>
          <p:nvPr/>
        </p:nvPicPr>
        <p:blipFill>
          <a:blip r:embed="rId3"/>
          <a:stretch/>
        </p:blipFill>
        <p:spPr>
          <a:xfrm>
            <a:off x="5540040" y="3931920"/>
            <a:ext cx="6072480" cy="2003040"/>
          </a:xfrm>
          <a:prstGeom prst="rect">
            <a:avLst/>
          </a:prstGeom>
          <a:ln>
            <a:noFill/>
          </a:ln>
        </p:spPr>
      </p:pic>
      <p:sp>
        <p:nvSpPr>
          <p:cNvPr id="490" name="CustomShape 5"/>
          <p:cNvSpPr/>
          <p:nvPr/>
        </p:nvSpPr>
        <p:spPr>
          <a:xfrm>
            <a:off x="6400800" y="1385280"/>
            <a:ext cx="5211720" cy="384012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2200" spc="-1" strike="noStrike">
                <a:solidFill>
                  <a:srgbClr val="ffffff"/>
                </a:solidFill>
                <a:latin typeface="Speak Pro"/>
              </a:rPr>
              <a:t>* Consistent Conventions / Rules across Pull Requests</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r>
              <a:rPr b="0" lang="en-US" sz="2200" spc="-1" strike="noStrike">
                <a:solidFill>
                  <a:srgbClr val="ffffff"/>
                </a:solidFill>
                <a:latin typeface="Speak Pro"/>
              </a:rPr>
              <a:t>* OWASP built-in checks (security)</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r>
              <a:rPr b="0" lang="en-US" sz="2200" spc="-1" strike="noStrike">
                <a:solidFill>
                  <a:srgbClr val="ffffff"/>
                </a:solidFill>
                <a:latin typeface="Speak Pro"/>
              </a:rPr>
              <a:t>* Code Smells</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endParaRPr b="0" lang="en-US" sz="2200" spc="-1" strike="noStrike">
              <a:latin typeface="Arial"/>
            </a:endParaRPr>
          </a:p>
        </p:txBody>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491" name="CustomShape 1"/>
          <p:cNvSpPr/>
          <p:nvPr/>
        </p:nvSpPr>
        <p:spPr>
          <a:xfrm>
            <a:off x="1527480" y="1700280"/>
            <a:ext cx="414288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4000" spc="-1" strike="noStrike">
                <a:solidFill>
                  <a:srgbClr val="be005a"/>
                </a:solidFill>
                <a:latin typeface="Avenir Next LT Pro"/>
              </a:rPr>
              <a:t>CONTENT</a:t>
            </a:r>
            <a:br/>
            <a:r>
              <a:rPr b="1" lang="en-US" sz="4000" spc="-1" strike="noStrike">
                <a:solidFill>
                  <a:srgbClr val="be005a"/>
                </a:solidFill>
                <a:latin typeface="Avenir Next LT Pro"/>
              </a:rPr>
              <a:t>SLIDE</a:t>
            </a:r>
            <a:endParaRPr b="0" lang="en-US" sz="4000" spc="-1" strike="noStrike">
              <a:latin typeface="Arial"/>
            </a:endParaRPr>
          </a:p>
        </p:txBody>
      </p:sp>
      <p:sp>
        <p:nvSpPr>
          <p:cNvPr id="492" name="CustomShape 2"/>
          <p:cNvSpPr/>
          <p:nvPr/>
        </p:nvSpPr>
        <p:spPr>
          <a:xfrm>
            <a:off x="6914160" y="2138760"/>
            <a:ext cx="4361400" cy="312228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1600" spc="-1" strike="noStrike">
                <a:solidFill>
                  <a:srgbClr val="ffffff"/>
                </a:solidFill>
                <a:latin typeface="Speak Pro"/>
              </a:rPr>
              <a:t>Labore, ut int fugia ducimaximet estium, tem verio. Occatqui voluptatqui idessitas porecabor maximilis eatate perehent maxime reribus volessi taturestotas earum ut et il id minctium ernam, et eostent fugia volorro imetur mo quaeperum quia doluptatem. Ficietum conesti nctur? Facipiendae. Ducipis excepudit, volupta tisque pernatur alitasp ercide nossunt oditae. Et eaqui dis as porentiis aut volecul liquamendel eost alique vent porum dolupti a videniet que quaspe nonserum nes a et poriorestis volorep tiassitatem aperrum voluptis as quibus delit hilis isto quos culluptatem elitas am faccum harupti aecatem inim excersp eliasse disciasin rehent, solum aliquas sitasin est maxim dolorercias accabo.</a:t>
            </a:r>
            <a:endParaRPr b="0" lang="en-US" sz="1600" spc="-1" strike="noStrike">
              <a:latin typeface="Arial"/>
            </a:endParaRPr>
          </a:p>
        </p:txBody>
      </p:sp>
      <p:sp>
        <p:nvSpPr>
          <p:cNvPr id="493" name="CustomShape 3"/>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Presentation Title</a:t>
            </a:r>
            <a:endParaRPr b="0" lang="en-US" sz="1200" spc="-1" strike="noStrike">
              <a:latin typeface="Arial"/>
            </a:endParaRPr>
          </a:p>
        </p:txBody>
      </p:sp>
      <p:sp>
        <p:nvSpPr>
          <p:cNvPr id="494" name="CustomShape 4"/>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9BD4041D-83AB-4D44-BF2C-32354D174415}" type="slidenum">
              <a:rPr b="0" i="1" lang="en-US" sz="1200" spc="-1" strike="noStrike">
                <a:solidFill>
                  <a:srgbClr val="ffcd6b"/>
                </a:solidFill>
                <a:latin typeface="Speak Pro"/>
              </a:rPr>
              <a:t>1</a:t>
            </a:fld>
            <a:endParaRPr b="0" lang="en-US" sz="1200" spc="-1" strike="noStrike">
              <a:latin typeface="Arial"/>
            </a:endParaRPr>
          </a:p>
        </p:txBody>
      </p:sp>
      <p:sp>
        <p:nvSpPr>
          <p:cNvPr id="495" name="CustomShape 5"/>
          <p:cNvSpPr/>
          <p:nvPr/>
        </p:nvSpPr>
        <p:spPr>
          <a:xfrm>
            <a:off x="1527480" y="3279960"/>
            <a:ext cx="4142880" cy="6919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be005a"/>
                </a:solidFill>
                <a:latin typeface="Speak Pro"/>
              </a:rPr>
              <a:t>Slide Subtitle</a:t>
            </a:r>
            <a:endParaRPr b="0" lang="en-US" sz="2500" spc="-1" strike="noStrike">
              <a:latin typeface="Arial"/>
            </a:endParaRPr>
          </a:p>
        </p:txBody>
      </p:sp>
      <p:pic>
        <p:nvPicPr>
          <p:cNvPr id="496" name="Picture 9" descr=""/>
          <p:cNvPicPr/>
          <p:nvPr/>
        </p:nvPicPr>
        <p:blipFill>
          <a:blip r:embed="rId2">
            <a:lum bright="70000" contrast="-70000"/>
          </a:blip>
          <a:stretch/>
        </p:blipFill>
        <p:spPr>
          <a:xfrm>
            <a:off x="11210040" y="829800"/>
            <a:ext cx="941040" cy="48384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b2cac">
            <a:alpha val="0"/>
          </a:srgbClr>
        </a:solidFill>
      </p:bgPr>
    </p:bg>
    <p:spTree>
      <p:nvGrpSpPr>
        <p:cNvPr id="1" name=""/>
        <p:cNvGrpSpPr/>
        <p:nvPr/>
      </p:nvGrpSpPr>
      <p:grpSpPr>
        <a:xfrm>
          <a:off x="0" y="0"/>
          <a:ext cx="0" cy="0"/>
          <a:chOff x="0" y="0"/>
          <a:chExt cx="0" cy="0"/>
        </a:xfrm>
      </p:grpSpPr>
      <p:sp>
        <p:nvSpPr>
          <p:cNvPr id="497" name="CustomShape 1"/>
          <p:cNvSpPr/>
          <p:nvPr/>
        </p:nvSpPr>
        <p:spPr>
          <a:xfrm>
            <a:off x="1812600" y="4700160"/>
            <a:ext cx="8806320" cy="915120"/>
          </a:xfrm>
          <a:prstGeom prst="rect">
            <a:avLst/>
          </a:prstGeom>
          <a:noFill/>
          <a:ln>
            <a:noFill/>
          </a:ln>
        </p:spPr>
        <p:style>
          <a:lnRef idx="0"/>
          <a:fillRef idx="0"/>
          <a:effectRef idx="0"/>
          <a:fontRef idx="minor"/>
        </p:style>
        <p:txBody>
          <a:bodyPr lIns="90000" rIns="90000" tIns="45000" bIns="45000" anchor="b"/>
          <a:p>
            <a:pPr>
              <a:lnSpc>
                <a:spcPct val="90000"/>
              </a:lnSpc>
            </a:pPr>
            <a:r>
              <a:rPr b="1" lang="en-US" sz="5500" spc="-1" strike="noStrike">
                <a:solidFill>
                  <a:srgbClr val="ffffff"/>
                </a:solidFill>
                <a:latin typeface="Avenir Next LT Pro"/>
              </a:rPr>
              <a:t>THANK YOU!</a:t>
            </a:r>
            <a:endParaRPr b="0" lang="en-US" sz="5500" spc="-1" strike="noStrike">
              <a:latin typeface="Arial"/>
            </a:endParaRPr>
          </a:p>
        </p:txBody>
      </p:sp>
      <p:sp>
        <p:nvSpPr>
          <p:cNvPr id="498" name="CustomShape 2"/>
          <p:cNvSpPr/>
          <p:nvPr/>
        </p:nvSpPr>
        <p:spPr>
          <a:xfrm>
            <a:off x="1812600" y="5963040"/>
            <a:ext cx="9143280" cy="6012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3000" spc="-1" strike="noStrike">
                <a:solidFill>
                  <a:srgbClr val="ffcd6b"/>
                </a:solidFill>
                <a:latin typeface="Speak Pro"/>
              </a:rPr>
              <a:t>Fill out survey: </a:t>
            </a:r>
            <a:r>
              <a:rPr b="1" lang="en-US" sz="3000" spc="-1" strike="noStrike" u="sng">
                <a:solidFill>
                  <a:srgbClr val="ffffff"/>
                </a:solidFill>
                <a:uFillTx/>
                <a:latin typeface="Speak Pro"/>
                <a:hlinkClick r:id="rId1"/>
              </a:rPr>
              <a:t>https://bit.ly/2A9VfiY</a:t>
            </a:r>
            <a:endParaRPr b="0" lang="en-US" sz="3000" spc="-1" strike="noStrike">
              <a:latin typeface="Arial"/>
            </a:endParaRPr>
          </a:p>
        </p:txBody>
      </p:sp>
      <p:pic>
        <p:nvPicPr>
          <p:cNvPr id="499" name="Picture 8" descr=""/>
          <p:cNvPicPr/>
          <p:nvPr/>
        </p:nvPicPr>
        <p:blipFill>
          <a:blip r:embed="rId2"/>
          <a:srcRect l="0" t="0" r="0" b="28588"/>
          <a:stretch/>
        </p:blipFill>
        <p:spPr>
          <a:xfrm>
            <a:off x="0" y="0"/>
            <a:ext cx="12191400" cy="4352760"/>
          </a:xfrm>
          <a:prstGeom prst="rect">
            <a:avLst/>
          </a:prstGeom>
          <a:ln>
            <a:noFill/>
          </a:ln>
        </p:spPr>
      </p:pic>
      <p:pic>
        <p:nvPicPr>
          <p:cNvPr id="500" name="" descr=""/>
          <p:cNvPicPr/>
          <p:nvPr/>
        </p:nvPicPr>
        <p:blipFill>
          <a:blip r:embed="rId3"/>
          <a:stretch/>
        </p:blipFill>
        <p:spPr>
          <a:xfrm>
            <a:off x="10003680" y="4700160"/>
            <a:ext cx="2081520" cy="2081520"/>
          </a:xfrm>
          <a:prstGeom prst="rect">
            <a:avLst/>
          </a:prstGeom>
          <a:ln>
            <a:noFill/>
          </a:ln>
        </p:spPr>
      </p:pic>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397" name="CustomShape 1"/>
          <p:cNvSpPr/>
          <p:nvPr/>
        </p:nvSpPr>
        <p:spPr>
          <a:xfrm>
            <a:off x="1527480" y="1700280"/>
            <a:ext cx="432432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000" spc="-1" strike="noStrike">
                <a:solidFill>
                  <a:srgbClr val="be005a"/>
                </a:solidFill>
                <a:latin typeface="Avenir Next LT Pro"/>
              </a:rPr>
              <a:t>WhoAmIRequest ...</a:t>
            </a:r>
            <a:endParaRPr b="0" lang="en-US" sz="3000" spc="-1" strike="noStrike">
              <a:latin typeface="Arial"/>
            </a:endParaRPr>
          </a:p>
        </p:txBody>
      </p:sp>
      <p:sp>
        <p:nvSpPr>
          <p:cNvPr id="398" name="CustomShape 2"/>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What’s new in FakeXrmEasy v2.x</a:t>
            </a:r>
            <a:endParaRPr b="0" lang="en-US" sz="1200" spc="-1" strike="noStrike">
              <a:latin typeface="Arial"/>
            </a:endParaRPr>
          </a:p>
        </p:txBody>
      </p:sp>
      <p:sp>
        <p:nvSpPr>
          <p:cNvPr id="399" name="CustomShape 3"/>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D33DF6EB-BD81-48F0-9D62-E54BE6BAB71E}" type="slidenum">
              <a:rPr b="0" i="1" lang="en-US" sz="1200" spc="-1" strike="noStrike">
                <a:solidFill>
                  <a:srgbClr val="ffcd6b"/>
                </a:solidFill>
                <a:latin typeface="Speak Pro"/>
              </a:rPr>
              <a:t>1</a:t>
            </a:fld>
            <a:endParaRPr b="0" lang="en-US" sz="1200" spc="-1" strike="noStrike">
              <a:latin typeface="Arial"/>
            </a:endParaRPr>
          </a:p>
        </p:txBody>
      </p:sp>
      <p:pic>
        <p:nvPicPr>
          <p:cNvPr id="400" name="Picture 9" descr=""/>
          <p:cNvPicPr/>
          <p:nvPr/>
        </p:nvPicPr>
        <p:blipFill>
          <a:blip r:embed="rId2">
            <a:lum bright="70000" contrast="-70000"/>
          </a:blip>
          <a:stretch/>
        </p:blipFill>
        <p:spPr>
          <a:xfrm>
            <a:off x="11210040" y="829800"/>
            <a:ext cx="941040" cy="483840"/>
          </a:xfrm>
          <a:prstGeom prst="rect">
            <a:avLst/>
          </a:prstGeom>
          <a:ln>
            <a:noFill/>
          </a:ln>
        </p:spPr>
      </p:pic>
      <p:pic>
        <p:nvPicPr>
          <p:cNvPr id="401" name="" descr=""/>
          <p:cNvPicPr/>
          <p:nvPr/>
        </p:nvPicPr>
        <p:blipFill>
          <a:blip r:embed="rId3"/>
          <a:stretch/>
        </p:blipFill>
        <p:spPr>
          <a:xfrm>
            <a:off x="7772400" y="1954080"/>
            <a:ext cx="3075120" cy="3075120"/>
          </a:xfrm>
          <a:prstGeom prst="rect">
            <a:avLst/>
          </a:prstGeom>
          <a:ln>
            <a:noFill/>
          </a:ln>
        </p:spPr>
      </p:pic>
      <p:sp>
        <p:nvSpPr>
          <p:cNvPr id="402" name="TextShape 4"/>
          <p:cNvSpPr txBox="1"/>
          <p:nvPr/>
        </p:nvSpPr>
        <p:spPr>
          <a:xfrm>
            <a:off x="2432880" y="4150440"/>
            <a:ext cx="2011680" cy="346680"/>
          </a:xfrm>
          <a:prstGeom prst="rect">
            <a:avLst/>
          </a:prstGeom>
          <a:noFill/>
          <a:ln>
            <a:noFill/>
          </a:ln>
        </p:spPr>
        <p:txBody>
          <a:bodyPr lIns="90000" rIns="90000" tIns="45000" bIns="45000"/>
          <a:p>
            <a:pPr algn="r"/>
            <a:r>
              <a:rPr b="0" lang="en-US" sz="1800" spc="-1" strike="noStrike">
                <a:latin typeface="Arial"/>
              </a:rPr>
              <a:t>@jordimontana82</a:t>
            </a:r>
            <a:endParaRPr b="0" lang="en-US" sz="1800" spc="-1" strike="noStrike">
              <a:latin typeface="Arial"/>
            </a:endParaRPr>
          </a:p>
        </p:txBody>
      </p:sp>
      <p:sp>
        <p:nvSpPr>
          <p:cNvPr id="403" name="TextShape 5"/>
          <p:cNvSpPr txBox="1"/>
          <p:nvPr/>
        </p:nvSpPr>
        <p:spPr>
          <a:xfrm>
            <a:off x="1046160" y="4846320"/>
            <a:ext cx="4623120" cy="346680"/>
          </a:xfrm>
          <a:prstGeom prst="rect">
            <a:avLst/>
          </a:prstGeom>
          <a:noFill/>
          <a:ln>
            <a:noFill/>
          </a:ln>
        </p:spPr>
        <p:txBody>
          <a:bodyPr lIns="90000" rIns="90000" tIns="45000" bIns="45000"/>
          <a:p>
            <a:pPr algn="r"/>
            <a:r>
              <a:rPr b="0" lang="en-US" sz="1800" spc="-1" strike="noStrike">
                <a:solidFill>
                  <a:srgbClr val="000000"/>
                </a:solidFill>
                <a:latin typeface="Arial"/>
              </a:rPr>
              <a:t>https://www.linkedin.com/in/</a:t>
            </a:r>
            <a:r>
              <a:rPr b="0" lang="en-US" sz="1800" spc="-1" strike="noStrike">
                <a:solidFill>
                  <a:srgbClr val="000000"/>
                </a:solidFill>
                <a:latin typeface="Arial"/>
              </a:rPr>
              <a:t>jordimontana/</a:t>
            </a:r>
            <a:endParaRPr b="0" lang="en-US" sz="1800" spc="-1" strike="noStrike">
              <a:solidFill>
                <a:srgbClr val="000000"/>
              </a:solidFill>
              <a:latin typeface="Arial"/>
            </a:endParaRPr>
          </a:p>
        </p:txBody>
      </p:sp>
      <p:pic>
        <p:nvPicPr>
          <p:cNvPr id="404" name="" descr=""/>
          <p:cNvPicPr/>
          <p:nvPr/>
        </p:nvPicPr>
        <p:blipFill>
          <a:blip r:embed="rId4"/>
          <a:stretch/>
        </p:blipFill>
        <p:spPr>
          <a:xfrm>
            <a:off x="731520" y="4846320"/>
            <a:ext cx="606960" cy="318600"/>
          </a:xfrm>
          <a:prstGeom prst="rect">
            <a:avLst/>
          </a:prstGeom>
          <a:ln>
            <a:noFill/>
          </a:ln>
        </p:spPr>
      </p:pic>
      <p:pic>
        <p:nvPicPr>
          <p:cNvPr id="405" name="" descr=""/>
          <p:cNvPicPr/>
          <p:nvPr/>
        </p:nvPicPr>
        <p:blipFill>
          <a:blip r:embed="rId5"/>
          <a:stretch/>
        </p:blipFill>
        <p:spPr>
          <a:xfrm>
            <a:off x="1344240" y="4081680"/>
            <a:ext cx="481680" cy="481680"/>
          </a:xfrm>
          <a:prstGeom prst="rect">
            <a:avLst/>
          </a:prstGeom>
          <a:ln>
            <a:noFill/>
          </a:ln>
        </p:spPr>
      </p:pic>
      <p:pic>
        <p:nvPicPr>
          <p:cNvPr id="406" name="" descr=""/>
          <p:cNvPicPr/>
          <p:nvPr/>
        </p:nvPicPr>
        <p:blipFill>
          <a:blip r:embed="rId6"/>
          <a:stretch/>
        </p:blipFill>
        <p:spPr>
          <a:xfrm>
            <a:off x="1280160" y="3474720"/>
            <a:ext cx="622080" cy="349920"/>
          </a:xfrm>
          <a:prstGeom prst="rect">
            <a:avLst/>
          </a:prstGeom>
          <a:ln>
            <a:noFill/>
          </a:ln>
        </p:spPr>
      </p:pic>
      <p:sp>
        <p:nvSpPr>
          <p:cNvPr id="407" name="TextShape 6"/>
          <p:cNvSpPr txBox="1"/>
          <p:nvPr/>
        </p:nvSpPr>
        <p:spPr>
          <a:xfrm>
            <a:off x="2435760" y="3474720"/>
            <a:ext cx="1861920" cy="346680"/>
          </a:xfrm>
          <a:prstGeom prst="rect">
            <a:avLst/>
          </a:prstGeom>
          <a:noFill/>
          <a:ln>
            <a:noFill/>
          </a:ln>
        </p:spPr>
        <p:txBody>
          <a:bodyPr lIns="90000" rIns="90000" tIns="45000" bIns="45000"/>
          <a:p>
            <a:pPr algn="r"/>
            <a:r>
              <a:rPr b="0" lang="en-US" sz="1800" spc="-1" strike="noStrike">
                <a:latin typeface="Arial"/>
              </a:rPr>
              <a:t>@jordimontana</a:t>
            </a:r>
            <a:endParaRPr b="0" lang="en-US" sz="18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408" name="CustomShape 1"/>
          <p:cNvSpPr/>
          <p:nvPr/>
        </p:nvSpPr>
        <p:spPr>
          <a:xfrm>
            <a:off x="1527480" y="1700280"/>
            <a:ext cx="414288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4000" spc="-1" strike="noStrike">
                <a:solidFill>
                  <a:srgbClr val="be005a"/>
                </a:solidFill>
                <a:latin typeface="Avenir Next LT Pro"/>
              </a:rPr>
              <a:t>Why...</a:t>
            </a:r>
            <a:endParaRPr b="0" lang="en-US" sz="4000" spc="-1" strike="noStrike">
              <a:latin typeface="Arial"/>
            </a:endParaRPr>
          </a:p>
        </p:txBody>
      </p:sp>
      <p:sp>
        <p:nvSpPr>
          <p:cNvPr id="409" name="CustomShape 2"/>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What’s new in FakeXrmEasy v2.x</a:t>
            </a:r>
            <a:endParaRPr b="0" lang="en-US" sz="1200" spc="-1" strike="noStrike">
              <a:latin typeface="Arial"/>
            </a:endParaRPr>
          </a:p>
        </p:txBody>
      </p:sp>
      <p:sp>
        <p:nvSpPr>
          <p:cNvPr id="410" name="CustomShape 3"/>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B7223F51-6CFB-40A3-B48A-44C3D6BF88A3}" type="slidenum">
              <a:rPr b="0" i="1" lang="en-US" sz="1200" spc="-1" strike="noStrike">
                <a:solidFill>
                  <a:srgbClr val="ffcd6b"/>
                </a:solidFill>
                <a:latin typeface="Speak Pro"/>
              </a:rPr>
              <a:t>1</a:t>
            </a:fld>
            <a:endParaRPr b="0" lang="en-US" sz="1200" spc="-1" strike="noStrike">
              <a:latin typeface="Arial"/>
            </a:endParaRPr>
          </a:p>
        </p:txBody>
      </p:sp>
      <p:sp>
        <p:nvSpPr>
          <p:cNvPr id="411" name="CustomShape 4"/>
          <p:cNvSpPr/>
          <p:nvPr/>
        </p:nvSpPr>
        <p:spPr>
          <a:xfrm>
            <a:off x="1527480" y="3279960"/>
            <a:ext cx="4142880" cy="6919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be005a"/>
                </a:solidFill>
                <a:latin typeface="Speak Pro"/>
              </a:rPr>
              <a:t>...Unit Testing?</a:t>
            </a:r>
            <a:endParaRPr b="0" lang="en-US" sz="2500" spc="-1" strike="noStrike">
              <a:latin typeface="Arial"/>
            </a:endParaRPr>
          </a:p>
        </p:txBody>
      </p:sp>
      <p:pic>
        <p:nvPicPr>
          <p:cNvPr id="412" name="Picture 9" descr=""/>
          <p:cNvPicPr/>
          <p:nvPr/>
        </p:nvPicPr>
        <p:blipFill>
          <a:blip r:embed="rId2">
            <a:lum bright="70000" contrast="-70000"/>
          </a:blip>
          <a:stretch/>
        </p:blipFill>
        <p:spPr>
          <a:xfrm>
            <a:off x="11210040" y="829800"/>
            <a:ext cx="941040" cy="483840"/>
          </a:xfrm>
          <a:prstGeom prst="rect">
            <a:avLst/>
          </a:prstGeom>
          <a:ln>
            <a:noFill/>
          </a:ln>
        </p:spPr>
      </p:pic>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413" name="CustomShape 1"/>
          <p:cNvSpPr/>
          <p:nvPr/>
        </p:nvSpPr>
        <p:spPr>
          <a:xfrm>
            <a:off x="1527480" y="1700280"/>
            <a:ext cx="414288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4000" spc="-1" strike="noStrike">
                <a:solidFill>
                  <a:srgbClr val="be005a"/>
                </a:solidFill>
                <a:latin typeface="Avenir Next LT Pro"/>
              </a:rPr>
              <a:t>Why...</a:t>
            </a:r>
            <a:endParaRPr b="0" lang="en-US" sz="4000" spc="-1" strike="noStrike">
              <a:latin typeface="Arial"/>
            </a:endParaRPr>
          </a:p>
        </p:txBody>
      </p:sp>
      <p:sp>
        <p:nvSpPr>
          <p:cNvPr id="414" name="CustomShape 2"/>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What’s new in FakeXrmEasy v2.x</a:t>
            </a:r>
            <a:endParaRPr b="0" lang="en-US" sz="1200" spc="-1" strike="noStrike">
              <a:latin typeface="Arial"/>
            </a:endParaRPr>
          </a:p>
        </p:txBody>
      </p:sp>
      <p:sp>
        <p:nvSpPr>
          <p:cNvPr id="415" name="CustomShape 3"/>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AC5236E7-A668-45C4-905F-78D861A6C6A3}" type="slidenum">
              <a:rPr b="0" i="1" lang="en-US" sz="1200" spc="-1" strike="noStrike">
                <a:solidFill>
                  <a:srgbClr val="ffcd6b"/>
                </a:solidFill>
                <a:latin typeface="Speak Pro"/>
              </a:rPr>
              <a:t>1</a:t>
            </a:fld>
            <a:endParaRPr b="0" lang="en-US" sz="1200" spc="-1" strike="noStrike">
              <a:latin typeface="Arial"/>
            </a:endParaRPr>
          </a:p>
        </p:txBody>
      </p:sp>
      <p:sp>
        <p:nvSpPr>
          <p:cNvPr id="416" name="CustomShape 4"/>
          <p:cNvSpPr/>
          <p:nvPr/>
        </p:nvSpPr>
        <p:spPr>
          <a:xfrm>
            <a:off x="1527480" y="3279960"/>
            <a:ext cx="4142880" cy="6919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be005a"/>
                </a:solidFill>
                <a:latin typeface="Speak Pro"/>
              </a:rPr>
              <a:t>...Fixing bugs in Production...</a:t>
            </a:r>
            <a:endParaRPr b="0" lang="en-US" sz="2500" spc="-1" strike="noStrike">
              <a:latin typeface="Arial"/>
            </a:endParaRPr>
          </a:p>
        </p:txBody>
      </p:sp>
      <p:pic>
        <p:nvPicPr>
          <p:cNvPr id="417" name="Picture 9" descr=""/>
          <p:cNvPicPr/>
          <p:nvPr/>
        </p:nvPicPr>
        <p:blipFill>
          <a:blip r:embed="rId2">
            <a:lum bright="70000" contrast="-70000"/>
          </a:blip>
          <a:stretch/>
        </p:blipFill>
        <p:spPr>
          <a:xfrm>
            <a:off x="11210040" y="829800"/>
            <a:ext cx="941040" cy="483840"/>
          </a:xfrm>
          <a:prstGeom prst="rect">
            <a:avLst/>
          </a:prstGeom>
          <a:ln>
            <a:noFill/>
          </a:ln>
        </p:spPr>
      </p:pic>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418" name="CustomShape 1"/>
          <p:cNvSpPr/>
          <p:nvPr/>
        </p:nvSpPr>
        <p:spPr>
          <a:xfrm>
            <a:off x="1527480" y="1700280"/>
            <a:ext cx="414288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4000" spc="-1" strike="noStrike">
                <a:solidFill>
                  <a:srgbClr val="be005a"/>
                </a:solidFill>
                <a:latin typeface="Avenir Next LT Pro"/>
              </a:rPr>
              <a:t>Why...</a:t>
            </a:r>
            <a:endParaRPr b="0" lang="en-US" sz="4000" spc="-1" strike="noStrike">
              <a:latin typeface="Arial"/>
            </a:endParaRPr>
          </a:p>
        </p:txBody>
      </p:sp>
      <p:sp>
        <p:nvSpPr>
          <p:cNvPr id="419" name="CustomShape 2"/>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What’s new in FakeXrmEasy v2.x</a:t>
            </a:r>
            <a:endParaRPr b="0" lang="en-US" sz="1200" spc="-1" strike="noStrike">
              <a:latin typeface="Arial"/>
            </a:endParaRPr>
          </a:p>
        </p:txBody>
      </p:sp>
      <p:sp>
        <p:nvSpPr>
          <p:cNvPr id="420" name="CustomShape 3"/>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D90776A5-5397-41D7-B570-61F36EF12B24}" type="slidenum">
              <a:rPr b="0" i="1" lang="en-US" sz="1200" spc="-1" strike="noStrike">
                <a:solidFill>
                  <a:srgbClr val="ffcd6b"/>
                </a:solidFill>
                <a:latin typeface="Speak Pro"/>
              </a:rPr>
              <a:t>1</a:t>
            </a:fld>
            <a:endParaRPr b="0" lang="en-US" sz="1200" spc="-1" strike="noStrike">
              <a:latin typeface="Arial"/>
            </a:endParaRPr>
          </a:p>
        </p:txBody>
      </p:sp>
      <p:sp>
        <p:nvSpPr>
          <p:cNvPr id="421" name="CustomShape 4"/>
          <p:cNvSpPr/>
          <p:nvPr/>
        </p:nvSpPr>
        <p:spPr>
          <a:xfrm>
            <a:off x="1527480" y="3279960"/>
            <a:ext cx="4142880" cy="6919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be005a"/>
                </a:solidFill>
                <a:latin typeface="Speak Pro"/>
              </a:rPr>
              <a:t>...Unit Testing?</a:t>
            </a:r>
            <a:endParaRPr b="0" lang="en-US" sz="2500" spc="-1" strike="noStrike">
              <a:latin typeface="Arial"/>
            </a:endParaRPr>
          </a:p>
        </p:txBody>
      </p:sp>
      <p:pic>
        <p:nvPicPr>
          <p:cNvPr id="422" name="Picture 9" descr=""/>
          <p:cNvPicPr/>
          <p:nvPr/>
        </p:nvPicPr>
        <p:blipFill>
          <a:blip r:embed="rId2">
            <a:lum bright="70000" contrast="-70000"/>
          </a:blip>
          <a:stretch/>
        </p:blipFill>
        <p:spPr>
          <a:xfrm>
            <a:off x="11210040" y="829800"/>
            <a:ext cx="941040" cy="483840"/>
          </a:xfrm>
          <a:prstGeom prst="rect">
            <a:avLst/>
          </a:prstGeom>
          <a:ln>
            <a:noFill/>
          </a:ln>
        </p:spPr>
      </p:pic>
      <p:sp>
        <p:nvSpPr>
          <p:cNvPr id="423" name="CustomShape 5"/>
          <p:cNvSpPr/>
          <p:nvPr/>
        </p:nvSpPr>
        <p:spPr>
          <a:xfrm>
            <a:off x="6583680" y="1554480"/>
            <a:ext cx="5211720" cy="384012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2200" spc="-1" strike="noStrike">
                <a:solidFill>
                  <a:srgbClr val="ffffff"/>
                </a:solidFill>
                <a:latin typeface="Speak Pro"/>
              </a:rPr>
              <a:t>* Proactive as opposed to Reactive</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r>
              <a:rPr b="0" lang="en-US" sz="2200" spc="-1" strike="noStrike">
                <a:solidFill>
                  <a:srgbClr val="ffffff"/>
                </a:solidFill>
                <a:latin typeface="Speak Pro"/>
              </a:rPr>
              <a:t>* Bring issues closer to devs, where they’re easier to more cost efficient to fix</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endParaRPr b="0" lang="en-US" sz="22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CustomShape 1"/>
          <p:cNvSpPr/>
          <p:nvPr/>
        </p:nvSpPr>
        <p:spPr>
          <a:xfrm>
            <a:off x="897120" y="122760"/>
            <a:ext cx="7117560" cy="696240"/>
          </a:xfrm>
          <a:prstGeom prst="rect">
            <a:avLst/>
          </a:prstGeom>
          <a:noFill/>
          <a:ln>
            <a:noFill/>
          </a:ln>
        </p:spPr>
        <p:style>
          <a:lnRef idx="0"/>
          <a:fillRef idx="0"/>
          <a:effectRef idx="0"/>
          <a:fontRef idx="minor"/>
        </p:style>
        <p:txBody>
          <a:bodyPr lIns="90000" rIns="90000" tIns="45000" bIns="45000" anchor="b"/>
          <a:p>
            <a:pPr>
              <a:lnSpc>
                <a:spcPct val="90000"/>
              </a:lnSpc>
            </a:pPr>
            <a:r>
              <a:rPr b="1" lang="en-US" sz="4000" spc="-1" strike="noStrike">
                <a:solidFill>
                  <a:srgbClr val="ffffff"/>
                </a:solidFill>
                <a:latin typeface="Avenir Next LT Pro"/>
              </a:rPr>
              <a:t>What is FakeXrmEasy?</a:t>
            </a:r>
            <a:endParaRPr b="0" lang="en-US" sz="4000" spc="-1" strike="noStrike">
              <a:latin typeface="Arial"/>
            </a:endParaRPr>
          </a:p>
        </p:txBody>
      </p:sp>
      <p:sp>
        <p:nvSpPr>
          <p:cNvPr id="425" name="CustomShape 2"/>
          <p:cNvSpPr/>
          <p:nvPr/>
        </p:nvSpPr>
        <p:spPr>
          <a:xfrm>
            <a:off x="928800" y="2635560"/>
            <a:ext cx="3255840" cy="4986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ffcd6b"/>
                </a:solidFill>
                <a:latin typeface="Speak Pro"/>
              </a:rPr>
              <a:t>OSS Framework</a:t>
            </a:r>
            <a:endParaRPr b="0" lang="en-US" sz="2500" spc="-1" strike="noStrike">
              <a:latin typeface="Arial"/>
            </a:endParaRPr>
          </a:p>
        </p:txBody>
      </p:sp>
      <p:sp>
        <p:nvSpPr>
          <p:cNvPr id="426" name="CustomShape 3"/>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ffcd6b"/>
                </a:solidFill>
                <a:latin typeface="Speak Pro"/>
              </a:rPr>
              <a:t>What’s new in v2.x of FakeXrmEasy</a:t>
            </a:r>
            <a:endParaRPr b="0" lang="en-US" sz="1200" spc="-1" strike="noStrike">
              <a:latin typeface="Arial"/>
            </a:endParaRPr>
          </a:p>
        </p:txBody>
      </p:sp>
      <p:sp>
        <p:nvSpPr>
          <p:cNvPr id="427" name="CustomShape 4"/>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01DC4EFC-6D68-4C18-BDB2-E6CFC68C2111}" type="slidenum">
              <a:rPr b="0" i="1" lang="en-US" sz="1200" spc="-1" strike="noStrike">
                <a:solidFill>
                  <a:srgbClr val="ffcd6b"/>
                </a:solidFill>
                <a:latin typeface="Speak Pro"/>
              </a:rPr>
              <a:t>1</a:t>
            </a:fld>
            <a:endParaRPr b="0" lang="en-US" sz="1200" spc="-1" strike="noStrike">
              <a:latin typeface="Arial"/>
            </a:endParaRPr>
          </a:p>
        </p:txBody>
      </p:sp>
      <p:sp>
        <p:nvSpPr>
          <p:cNvPr id="428" name="CustomShape 5"/>
          <p:cNvSpPr/>
          <p:nvPr/>
        </p:nvSpPr>
        <p:spPr>
          <a:xfrm>
            <a:off x="4467600" y="2635560"/>
            <a:ext cx="3255840" cy="4986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ffcd6b"/>
                </a:solidFill>
                <a:latin typeface="Speak Pro"/>
              </a:rPr>
              <a:t>177 Stars</a:t>
            </a:r>
            <a:endParaRPr b="0" lang="en-US" sz="2500" spc="-1" strike="noStrike">
              <a:latin typeface="Arial"/>
            </a:endParaRPr>
          </a:p>
        </p:txBody>
      </p:sp>
      <p:sp>
        <p:nvSpPr>
          <p:cNvPr id="429" name="CustomShape 6"/>
          <p:cNvSpPr/>
          <p:nvPr/>
        </p:nvSpPr>
        <p:spPr>
          <a:xfrm>
            <a:off x="8006400" y="2635560"/>
            <a:ext cx="3255840" cy="4986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ffcd6b"/>
                </a:solidFill>
                <a:latin typeface="Speak Pro"/>
              </a:rPr>
              <a:t>140 forks</a:t>
            </a:r>
            <a:endParaRPr b="0" lang="en-US" sz="2500" spc="-1" strike="noStrike">
              <a:latin typeface="Arial"/>
            </a:endParaRPr>
          </a:p>
        </p:txBody>
      </p:sp>
      <p:sp>
        <p:nvSpPr>
          <p:cNvPr id="430" name="CustomShape 7"/>
          <p:cNvSpPr/>
          <p:nvPr/>
        </p:nvSpPr>
        <p:spPr>
          <a:xfrm>
            <a:off x="928800" y="4746960"/>
            <a:ext cx="3255840" cy="4986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ffcd6b"/>
                </a:solidFill>
                <a:latin typeface="Speak Pro"/>
              </a:rPr>
              <a:t>46 contributors</a:t>
            </a:r>
            <a:endParaRPr b="0" lang="en-US" sz="2500" spc="-1" strike="noStrike">
              <a:latin typeface="Arial"/>
            </a:endParaRPr>
          </a:p>
        </p:txBody>
      </p:sp>
      <p:sp>
        <p:nvSpPr>
          <p:cNvPr id="431" name="CustomShape 8"/>
          <p:cNvSpPr/>
          <p:nvPr/>
        </p:nvSpPr>
        <p:spPr>
          <a:xfrm>
            <a:off x="4467600" y="4746960"/>
            <a:ext cx="3255840" cy="4986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ffcd6b"/>
                </a:solidFill>
                <a:latin typeface="Speak Pro"/>
              </a:rPr>
              <a:t>5+ Years</a:t>
            </a:r>
            <a:endParaRPr b="0" lang="en-US" sz="2500" spc="-1" strike="noStrike">
              <a:latin typeface="Arial"/>
            </a:endParaRPr>
          </a:p>
        </p:txBody>
      </p:sp>
      <p:sp>
        <p:nvSpPr>
          <p:cNvPr id="432" name="CustomShape 9"/>
          <p:cNvSpPr/>
          <p:nvPr/>
        </p:nvSpPr>
        <p:spPr>
          <a:xfrm>
            <a:off x="8006400" y="4746960"/>
            <a:ext cx="3255840" cy="4986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ffcd6b"/>
                </a:solidFill>
                <a:latin typeface="Speak Pro"/>
              </a:rPr>
              <a:t>800k downloads</a:t>
            </a:r>
            <a:endParaRPr b="0" lang="en-US" sz="2500" spc="-1" strike="noStrike">
              <a:latin typeface="Arial"/>
            </a:endParaRPr>
          </a:p>
        </p:txBody>
      </p:sp>
      <p:sp>
        <p:nvSpPr>
          <p:cNvPr id="433" name="CustomShape 10"/>
          <p:cNvSpPr/>
          <p:nvPr/>
        </p:nvSpPr>
        <p:spPr>
          <a:xfrm>
            <a:off x="928800" y="3059280"/>
            <a:ext cx="3255840" cy="49860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1600" spc="-1" strike="noStrike">
                <a:solidFill>
                  <a:srgbClr val="ffffff"/>
                </a:solidFill>
                <a:latin typeface="Speak Pro"/>
              </a:rPr>
              <a:t>Aimed at developers using .net and Power Platform / CDS</a:t>
            </a:r>
            <a:endParaRPr b="0" lang="en-US" sz="1600" spc="-1" strike="noStrike">
              <a:latin typeface="Arial"/>
            </a:endParaRPr>
          </a:p>
        </p:txBody>
      </p:sp>
      <p:sp>
        <p:nvSpPr>
          <p:cNvPr id="434" name="CustomShape 11"/>
          <p:cNvSpPr/>
          <p:nvPr/>
        </p:nvSpPr>
        <p:spPr>
          <a:xfrm>
            <a:off x="8006400" y="3059280"/>
            <a:ext cx="3255840" cy="49860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1600" spc="-1" strike="noStrike">
                <a:solidFill>
                  <a:srgbClr val="ffffff"/>
                </a:solidFill>
                <a:latin typeface="Speak Pro"/>
              </a:rPr>
              <a:t>Forks are like “copies” of the project</a:t>
            </a:r>
            <a:endParaRPr b="0" lang="en-US" sz="1600" spc="-1" strike="noStrike">
              <a:latin typeface="Arial"/>
            </a:endParaRPr>
          </a:p>
        </p:txBody>
      </p:sp>
      <p:sp>
        <p:nvSpPr>
          <p:cNvPr id="435" name="CustomShape 12"/>
          <p:cNvSpPr/>
          <p:nvPr/>
        </p:nvSpPr>
        <p:spPr>
          <a:xfrm>
            <a:off x="928800" y="5170320"/>
            <a:ext cx="3255840" cy="49860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1600" spc="-1" strike="noStrike">
                <a:solidFill>
                  <a:srgbClr val="ffffff"/>
                </a:solidFill>
                <a:latin typeface="Speak Pro"/>
              </a:rPr>
              <a:t>Who submitted at least 1 Pull Request</a:t>
            </a:r>
            <a:endParaRPr b="0" lang="en-US" sz="1600" spc="-1" strike="noStrike">
              <a:latin typeface="Arial"/>
            </a:endParaRPr>
          </a:p>
        </p:txBody>
      </p:sp>
      <p:sp>
        <p:nvSpPr>
          <p:cNvPr id="436" name="CustomShape 13"/>
          <p:cNvSpPr/>
          <p:nvPr/>
        </p:nvSpPr>
        <p:spPr>
          <a:xfrm>
            <a:off x="4467600" y="5170320"/>
            <a:ext cx="3255840" cy="49860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1600" spc="-1" strike="noStrike">
                <a:solidFill>
                  <a:srgbClr val="ffffff"/>
                </a:solidFill>
                <a:latin typeface="Speak Pro"/>
              </a:rPr>
              <a:t>Started back in November 2014… time flies</a:t>
            </a:r>
            <a:endParaRPr b="0" lang="en-US" sz="1600" spc="-1" strike="noStrike">
              <a:latin typeface="Arial"/>
            </a:endParaRPr>
          </a:p>
        </p:txBody>
      </p:sp>
      <p:pic>
        <p:nvPicPr>
          <p:cNvPr id="437" name="Picture Placeholder 58" descr=""/>
          <p:cNvPicPr/>
          <p:nvPr/>
        </p:nvPicPr>
        <p:blipFill>
          <a:blip r:embed="rId1"/>
          <a:stretch/>
        </p:blipFill>
        <p:spPr>
          <a:xfrm>
            <a:off x="4512240" y="3890160"/>
            <a:ext cx="866880" cy="867960"/>
          </a:xfrm>
          <a:prstGeom prst="rect">
            <a:avLst/>
          </a:prstGeom>
          <a:ln w="19080">
            <a:noFill/>
          </a:ln>
        </p:spPr>
      </p:pic>
      <p:pic>
        <p:nvPicPr>
          <p:cNvPr id="438" name="Picture Placeholder 60" descr=""/>
          <p:cNvPicPr/>
          <p:nvPr/>
        </p:nvPicPr>
        <p:blipFill>
          <a:blip r:embed="rId2"/>
          <a:stretch/>
        </p:blipFill>
        <p:spPr>
          <a:xfrm>
            <a:off x="8047800" y="3890160"/>
            <a:ext cx="866880" cy="867960"/>
          </a:xfrm>
          <a:prstGeom prst="rect">
            <a:avLst/>
          </a:prstGeom>
          <a:ln w="19080">
            <a:noFill/>
          </a:ln>
        </p:spPr>
      </p:pic>
      <p:pic>
        <p:nvPicPr>
          <p:cNvPr id="439" name="Picture Placeholder 70" descr=""/>
          <p:cNvPicPr/>
          <p:nvPr/>
        </p:nvPicPr>
        <p:blipFill>
          <a:blip r:embed="rId3"/>
          <a:stretch/>
        </p:blipFill>
        <p:spPr>
          <a:xfrm>
            <a:off x="878400" y="1737360"/>
            <a:ext cx="866880" cy="867960"/>
          </a:xfrm>
          <a:prstGeom prst="rect">
            <a:avLst/>
          </a:prstGeom>
          <a:ln w="19080">
            <a:noFill/>
          </a:ln>
        </p:spPr>
      </p:pic>
      <p:pic>
        <p:nvPicPr>
          <p:cNvPr id="440" name="Picture Placeholder 76" descr=""/>
          <p:cNvPicPr/>
          <p:nvPr/>
        </p:nvPicPr>
        <p:blipFill>
          <a:blip r:embed="rId4"/>
          <a:stretch/>
        </p:blipFill>
        <p:spPr>
          <a:xfrm>
            <a:off x="977040" y="3890160"/>
            <a:ext cx="866880" cy="867960"/>
          </a:xfrm>
          <a:prstGeom prst="rect">
            <a:avLst/>
          </a:prstGeom>
          <a:ln w="19080">
            <a:noFill/>
          </a:ln>
        </p:spPr>
      </p:pic>
      <p:pic>
        <p:nvPicPr>
          <p:cNvPr id="441" name="Picture 25" descr=""/>
          <p:cNvPicPr/>
          <p:nvPr/>
        </p:nvPicPr>
        <p:blipFill>
          <a:blip r:embed="rId5">
            <a:lum bright="70000" contrast="-70000"/>
          </a:blip>
          <a:stretch/>
        </p:blipFill>
        <p:spPr>
          <a:xfrm>
            <a:off x="11210040" y="829800"/>
            <a:ext cx="941040" cy="483840"/>
          </a:xfrm>
          <a:prstGeom prst="rect">
            <a:avLst/>
          </a:prstGeom>
          <a:ln>
            <a:noFill/>
          </a:ln>
        </p:spPr>
      </p:pic>
      <p:pic>
        <p:nvPicPr>
          <p:cNvPr id="442" name="Picture Placeholder 76" descr=""/>
          <p:cNvPicPr/>
          <p:nvPr/>
        </p:nvPicPr>
        <p:blipFill>
          <a:blip r:embed="rId6"/>
          <a:stretch/>
        </p:blipFill>
        <p:spPr>
          <a:xfrm>
            <a:off x="4494960" y="1733400"/>
            <a:ext cx="866880" cy="867960"/>
          </a:xfrm>
          <a:prstGeom prst="rect">
            <a:avLst/>
          </a:prstGeom>
          <a:ln w="19080">
            <a:noFill/>
          </a:ln>
        </p:spPr>
      </p:pic>
      <p:pic>
        <p:nvPicPr>
          <p:cNvPr id="443" name="Picture Placeholder 70" descr=""/>
          <p:cNvPicPr/>
          <p:nvPr/>
        </p:nvPicPr>
        <p:blipFill>
          <a:blip r:embed="rId7"/>
          <a:stretch/>
        </p:blipFill>
        <p:spPr>
          <a:xfrm>
            <a:off x="7955280" y="1767240"/>
            <a:ext cx="866880" cy="867960"/>
          </a:xfrm>
          <a:prstGeom prst="rect">
            <a:avLst/>
          </a:prstGeom>
          <a:ln w="19080">
            <a:noFill/>
          </a:ln>
        </p:spPr>
      </p:pic>
      <p:pic>
        <p:nvPicPr>
          <p:cNvPr id="444" name="Picture Placeholder 70" descr=""/>
          <p:cNvPicPr/>
          <p:nvPr/>
        </p:nvPicPr>
        <p:blipFill>
          <a:blip r:embed="rId8"/>
          <a:stretch/>
        </p:blipFill>
        <p:spPr>
          <a:xfrm>
            <a:off x="8595360" y="1767240"/>
            <a:ext cx="866880" cy="867960"/>
          </a:xfrm>
          <a:prstGeom prst="rect">
            <a:avLst/>
          </a:prstGeom>
          <a:ln w="19080">
            <a:noFill/>
          </a:ln>
        </p:spPr>
      </p:pic>
      <p:sp>
        <p:nvSpPr>
          <p:cNvPr id="445" name="CustomShape 14"/>
          <p:cNvSpPr/>
          <p:nvPr/>
        </p:nvSpPr>
        <p:spPr>
          <a:xfrm>
            <a:off x="999000" y="819360"/>
            <a:ext cx="5127120" cy="3463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Arial"/>
              </a:rPr>
              <a:t>https://github.com/jordimontana82/fake-xrm-easy</a:t>
            </a:r>
            <a:endParaRPr b="0" lang="en-US" sz="1800" spc="-1" strike="noStrike">
              <a:latin typeface="Arial"/>
            </a:endParaRPr>
          </a:p>
        </p:txBody>
      </p:sp>
      <p:sp>
        <p:nvSpPr>
          <p:cNvPr id="446" name="CustomShape 15"/>
          <p:cNvSpPr/>
          <p:nvPr/>
        </p:nvSpPr>
        <p:spPr>
          <a:xfrm>
            <a:off x="8102160" y="5170320"/>
            <a:ext cx="3255840" cy="49860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1600" spc="-1" strike="noStrike">
                <a:solidFill>
                  <a:srgbClr val="ffffff"/>
                </a:solidFill>
                <a:latin typeface="Speak Pro"/>
              </a:rPr>
              <a:t>Not too bad for a “low code” platform :) </a:t>
            </a:r>
            <a:endParaRPr b="0" lang="en-US" sz="16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447" name="CustomShape 1"/>
          <p:cNvSpPr/>
          <p:nvPr/>
        </p:nvSpPr>
        <p:spPr>
          <a:xfrm>
            <a:off x="1527480" y="1700280"/>
            <a:ext cx="414288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4000" spc="-1" strike="noStrike">
                <a:solidFill>
                  <a:srgbClr val="be005a"/>
                </a:solidFill>
                <a:latin typeface="Avenir Next LT Pro"/>
              </a:rPr>
              <a:t>What’s new in v2.x ...</a:t>
            </a:r>
            <a:endParaRPr b="0" lang="en-US" sz="4000" spc="-1" strike="noStrike">
              <a:latin typeface="Arial"/>
            </a:endParaRPr>
          </a:p>
        </p:txBody>
      </p:sp>
      <p:sp>
        <p:nvSpPr>
          <p:cNvPr id="448" name="CustomShape 2"/>
          <p:cNvSpPr/>
          <p:nvPr/>
        </p:nvSpPr>
        <p:spPr>
          <a:xfrm>
            <a:off x="6295680" y="822960"/>
            <a:ext cx="4361400" cy="82260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1" lang="en-US" sz="2600" spc="-1" strike="noStrike">
                <a:solidFill>
                  <a:srgbClr val="ffffff"/>
                </a:solidFill>
                <a:latin typeface="Speak Pro"/>
              </a:rPr>
              <a:t>#UnlimitedPower!</a:t>
            </a:r>
            <a:endParaRPr b="0" lang="en-US" sz="2600" spc="-1" strike="noStrike">
              <a:latin typeface="Arial"/>
            </a:endParaRPr>
          </a:p>
        </p:txBody>
      </p:sp>
      <p:sp>
        <p:nvSpPr>
          <p:cNvPr id="449" name="CustomShape 3"/>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Presentation Title</a:t>
            </a:r>
            <a:endParaRPr b="0" lang="en-US" sz="1200" spc="-1" strike="noStrike">
              <a:latin typeface="Arial"/>
            </a:endParaRPr>
          </a:p>
        </p:txBody>
      </p:sp>
      <p:sp>
        <p:nvSpPr>
          <p:cNvPr id="450" name="CustomShape 4"/>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ADD69E72-784E-4CF4-997D-E95117F460C7}" type="slidenum">
              <a:rPr b="0" i="1" lang="en-US" sz="1200" spc="-1" strike="noStrike">
                <a:solidFill>
                  <a:srgbClr val="ffcd6b"/>
                </a:solidFill>
                <a:latin typeface="Speak Pro"/>
              </a:rPr>
              <a:t>1</a:t>
            </a:fld>
            <a:endParaRPr b="0" lang="en-US" sz="1200" spc="-1" strike="noStrike">
              <a:latin typeface="Arial"/>
            </a:endParaRPr>
          </a:p>
        </p:txBody>
      </p:sp>
      <p:sp>
        <p:nvSpPr>
          <p:cNvPr id="451" name="CustomShape 5"/>
          <p:cNvSpPr/>
          <p:nvPr/>
        </p:nvSpPr>
        <p:spPr>
          <a:xfrm>
            <a:off x="1527480" y="3279960"/>
            <a:ext cx="4142880" cy="6919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500" spc="-1" strike="noStrike">
                <a:solidFill>
                  <a:srgbClr val="be005a"/>
                </a:solidFill>
                <a:latin typeface="Speak Pro"/>
              </a:rPr>
              <a:t>.net core 3.1</a:t>
            </a:r>
            <a:endParaRPr b="0" lang="en-US" sz="2500" spc="-1" strike="noStrike">
              <a:latin typeface="Arial"/>
            </a:endParaRPr>
          </a:p>
        </p:txBody>
      </p:sp>
      <p:pic>
        <p:nvPicPr>
          <p:cNvPr id="452" name="Picture 9" descr=""/>
          <p:cNvPicPr/>
          <p:nvPr/>
        </p:nvPicPr>
        <p:blipFill>
          <a:blip r:embed="rId2">
            <a:lum bright="70000" contrast="-70000"/>
          </a:blip>
          <a:stretch/>
        </p:blipFill>
        <p:spPr>
          <a:xfrm>
            <a:off x="11210040" y="829800"/>
            <a:ext cx="941040" cy="483840"/>
          </a:xfrm>
          <a:prstGeom prst="rect">
            <a:avLst/>
          </a:prstGeom>
          <a:ln>
            <a:noFill/>
          </a:ln>
        </p:spPr>
      </p:pic>
      <p:pic>
        <p:nvPicPr>
          <p:cNvPr id="453" name="" descr=""/>
          <p:cNvPicPr/>
          <p:nvPr/>
        </p:nvPicPr>
        <p:blipFill>
          <a:blip r:embed="rId3"/>
          <a:stretch/>
        </p:blipFill>
        <p:spPr>
          <a:xfrm>
            <a:off x="2470320" y="4024800"/>
            <a:ext cx="912600" cy="912600"/>
          </a:xfrm>
          <a:prstGeom prst="rect">
            <a:avLst/>
          </a:prstGeom>
          <a:ln>
            <a:noFill/>
          </a:ln>
        </p:spPr>
      </p:pic>
      <p:pic>
        <p:nvPicPr>
          <p:cNvPr id="454" name="" descr=""/>
          <p:cNvPicPr/>
          <p:nvPr/>
        </p:nvPicPr>
        <p:blipFill>
          <a:blip r:embed="rId4"/>
          <a:stretch/>
        </p:blipFill>
        <p:spPr>
          <a:xfrm>
            <a:off x="7143120" y="2286000"/>
            <a:ext cx="568080" cy="622800"/>
          </a:xfrm>
          <a:prstGeom prst="rect">
            <a:avLst/>
          </a:prstGeom>
          <a:ln>
            <a:noFill/>
          </a:ln>
        </p:spPr>
      </p:pic>
      <p:sp>
        <p:nvSpPr>
          <p:cNvPr id="455" name="CustomShape 6"/>
          <p:cNvSpPr/>
          <p:nvPr/>
        </p:nvSpPr>
        <p:spPr>
          <a:xfrm>
            <a:off x="6583680" y="1554480"/>
            <a:ext cx="4361400" cy="45612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2200" spc="-1" strike="noStrike">
                <a:solidFill>
                  <a:srgbClr val="ffffff"/>
                </a:solidFill>
                <a:latin typeface="Speak Pro"/>
              </a:rPr>
              <a:t>Cross-platform dev</a:t>
            </a:r>
            <a:endParaRPr b="0" lang="en-US" sz="2200" spc="-1" strike="noStrike">
              <a:latin typeface="Arial"/>
            </a:endParaRPr>
          </a:p>
        </p:txBody>
      </p:sp>
      <p:pic>
        <p:nvPicPr>
          <p:cNvPr id="456" name="" descr=""/>
          <p:cNvPicPr/>
          <p:nvPr/>
        </p:nvPicPr>
        <p:blipFill>
          <a:blip r:embed="rId5"/>
          <a:stretch/>
        </p:blipFill>
        <p:spPr>
          <a:xfrm>
            <a:off x="8220960" y="2194560"/>
            <a:ext cx="685440" cy="822600"/>
          </a:xfrm>
          <a:prstGeom prst="rect">
            <a:avLst/>
          </a:prstGeom>
          <a:ln>
            <a:noFill/>
          </a:ln>
        </p:spPr>
      </p:pic>
      <p:pic>
        <p:nvPicPr>
          <p:cNvPr id="457" name="" descr=""/>
          <p:cNvPicPr/>
          <p:nvPr/>
        </p:nvPicPr>
        <p:blipFill>
          <a:blip r:embed="rId6"/>
          <a:stretch/>
        </p:blipFill>
        <p:spPr>
          <a:xfrm>
            <a:off x="9315360" y="2010960"/>
            <a:ext cx="839160" cy="1042200"/>
          </a:xfrm>
          <a:prstGeom prst="rect">
            <a:avLst/>
          </a:prstGeom>
          <a:ln>
            <a:noFill/>
          </a:ln>
        </p:spPr>
      </p:pic>
      <p:sp>
        <p:nvSpPr>
          <p:cNvPr id="458" name="CustomShape 7"/>
          <p:cNvSpPr/>
          <p:nvPr/>
        </p:nvSpPr>
        <p:spPr>
          <a:xfrm>
            <a:off x="6547680" y="3291840"/>
            <a:ext cx="4361400" cy="45684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2000" spc="-1" strike="noStrike">
                <a:solidFill>
                  <a:srgbClr val="ffffff"/>
                </a:solidFill>
                <a:latin typeface="Speak Pro"/>
              </a:rPr>
              <a:t>Containerisation / Orchestration</a:t>
            </a:r>
            <a:endParaRPr b="0" lang="en-US" sz="2000" spc="-1" strike="noStrike">
              <a:latin typeface="Arial"/>
            </a:endParaRPr>
          </a:p>
        </p:txBody>
      </p:sp>
      <p:pic>
        <p:nvPicPr>
          <p:cNvPr id="459" name="" descr=""/>
          <p:cNvPicPr/>
          <p:nvPr/>
        </p:nvPicPr>
        <p:blipFill>
          <a:blip r:embed="rId7"/>
          <a:stretch/>
        </p:blipFill>
        <p:spPr>
          <a:xfrm>
            <a:off x="7223760" y="3751200"/>
            <a:ext cx="1002960" cy="856440"/>
          </a:xfrm>
          <a:prstGeom prst="rect">
            <a:avLst/>
          </a:prstGeom>
          <a:ln>
            <a:noFill/>
          </a:ln>
        </p:spPr>
      </p:pic>
      <p:pic>
        <p:nvPicPr>
          <p:cNvPr id="460" name="" descr=""/>
          <p:cNvPicPr/>
          <p:nvPr/>
        </p:nvPicPr>
        <p:blipFill>
          <a:blip r:embed="rId8"/>
          <a:stretch/>
        </p:blipFill>
        <p:spPr>
          <a:xfrm>
            <a:off x="9396360" y="3749040"/>
            <a:ext cx="753120" cy="731160"/>
          </a:xfrm>
          <a:prstGeom prst="rect">
            <a:avLst/>
          </a:prstGeom>
          <a:ln>
            <a:noFill/>
          </a:ln>
        </p:spPr>
      </p:pic>
      <p:sp>
        <p:nvSpPr>
          <p:cNvPr id="461" name="CustomShape 8"/>
          <p:cNvSpPr/>
          <p:nvPr/>
        </p:nvSpPr>
        <p:spPr>
          <a:xfrm>
            <a:off x="6627600" y="4898880"/>
            <a:ext cx="4361400" cy="45684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2000" spc="-1" strike="noStrike">
                <a:solidFill>
                  <a:srgbClr val="ffffff"/>
                </a:solidFill>
                <a:latin typeface="Speak Pro"/>
              </a:rPr>
              <a:t>Serverless</a:t>
            </a:r>
            <a:endParaRPr b="0" lang="en-US" sz="2000" spc="-1" strike="noStrike">
              <a:latin typeface="Arial"/>
            </a:endParaRPr>
          </a:p>
        </p:txBody>
      </p:sp>
      <p:pic>
        <p:nvPicPr>
          <p:cNvPr id="462" name="" descr=""/>
          <p:cNvPicPr/>
          <p:nvPr/>
        </p:nvPicPr>
        <p:blipFill>
          <a:blip r:embed="rId9"/>
          <a:stretch/>
        </p:blipFill>
        <p:spPr>
          <a:xfrm>
            <a:off x="7345440" y="5331240"/>
            <a:ext cx="1773000" cy="886320"/>
          </a:xfrm>
          <a:prstGeom prst="rect">
            <a:avLst/>
          </a:prstGeom>
          <a:ln>
            <a:noFill/>
          </a:ln>
        </p:spPr>
      </p:pic>
      <p:sp>
        <p:nvSpPr>
          <p:cNvPr id="463" name="CustomShape 9"/>
          <p:cNvSpPr/>
          <p:nvPr/>
        </p:nvSpPr>
        <p:spPr>
          <a:xfrm>
            <a:off x="548640" y="5358240"/>
            <a:ext cx="5078520" cy="4896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400" spc="-1" strike="noStrike" u="sng">
                <a:solidFill>
                  <a:srgbClr val="ffffff"/>
                </a:solidFill>
                <a:uFillTx/>
                <a:latin typeface="Arial"/>
                <a:hlinkClick r:id="rId10"/>
              </a:rPr>
              <a:t>https://github.com/microsoft/PowerPlatform-CdsServiceClient</a:t>
            </a:r>
            <a:r>
              <a:rPr b="0" lang="en-US" sz="1400" spc="-1" strike="noStrike">
                <a:solidFill>
                  <a:srgbClr val="ffffff"/>
                </a:solidFill>
                <a:latin typeface="Arial"/>
              </a:rPr>
              <a:t> (alpha release… you’ve been warned)</a:t>
            </a:r>
            <a:endParaRPr b="0" lang="en-US" sz="14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464" name="CustomShape 1"/>
          <p:cNvSpPr/>
          <p:nvPr/>
        </p:nvSpPr>
        <p:spPr>
          <a:xfrm>
            <a:off x="1527480" y="1700280"/>
            <a:ext cx="414288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4000" spc="-1" strike="noStrike">
                <a:solidFill>
                  <a:srgbClr val="be005a"/>
                </a:solidFill>
                <a:latin typeface="Avenir Next LT Pro"/>
              </a:rPr>
              <a:t>What’s new in v2.x ...</a:t>
            </a:r>
            <a:endParaRPr b="0" lang="en-US" sz="4000" spc="-1" strike="noStrike">
              <a:latin typeface="Arial"/>
            </a:endParaRPr>
          </a:p>
        </p:txBody>
      </p:sp>
      <p:sp>
        <p:nvSpPr>
          <p:cNvPr id="465" name="CustomShape 2"/>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Presentation Title</a:t>
            </a:r>
            <a:endParaRPr b="0" lang="en-US" sz="1200" spc="-1" strike="noStrike">
              <a:latin typeface="Arial"/>
            </a:endParaRPr>
          </a:p>
        </p:txBody>
      </p:sp>
      <p:sp>
        <p:nvSpPr>
          <p:cNvPr id="466" name="CustomShape 3"/>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0A9C6908-9EE7-4290-A777-879C7DDA1A70}" type="slidenum">
              <a:rPr b="0" i="1" lang="en-US" sz="1200" spc="-1" strike="noStrike">
                <a:solidFill>
                  <a:srgbClr val="ffcd6b"/>
                </a:solidFill>
                <a:latin typeface="Speak Pro"/>
              </a:rPr>
              <a:t>1</a:t>
            </a:fld>
            <a:endParaRPr b="0" lang="en-US" sz="1200" spc="-1" strike="noStrike">
              <a:latin typeface="Arial"/>
            </a:endParaRPr>
          </a:p>
        </p:txBody>
      </p:sp>
      <p:sp>
        <p:nvSpPr>
          <p:cNvPr id="467" name="CustomShape 4"/>
          <p:cNvSpPr/>
          <p:nvPr/>
        </p:nvSpPr>
        <p:spPr>
          <a:xfrm>
            <a:off x="1527480" y="3279960"/>
            <a:ext cx="4142880" cy="6919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000" spc="-1" strike="noStrike">
                <a:solidFill>
                  <a:srgbClr val="be005a"/>
                </a:solidFill>
                <a:latin typeface="Speak Pro"/>
              </a:rPr>
              <a:t>1 Nuget Package (v1.x) → </a:t>
            </a:r>
            <a:endParaRPr b="0" lang="en-US" sz="2000" spc="-1" strike="noStrike">
              <a:latin typeface="Arial"/>
            </a:endParaRPr>
          </a:p>
          <a:p>
            <a:pPr>
              <a:lnSpc>
                <a:spcPct val="90000"/>
              </a:lnSpc>
              <a:spcBef>
                <a:spcPts val="1001"/>
              </a:spcBef>
            </a:pPr>
            <a:r>
              <a:rPr b="1" lang="en-US" sz="2000" spc="-1" strike="noStrike">
                <a:solidFill>
                  <a:srgbClr val="be005a"/>
                </a:solidFill>
                <a:latin typeface="Speak Pro"/>
              </a:rPr>
              <a:t>     </a:t>
            </a:r>
            <a:r>
              <a:rPr b="1" lang="en-US" sz="2000" spc="-1" strike="noStrike">
                <a:solidFill>
                  <a:srgbClr val="be005a"/>
                </a:solidFill>
                <a:latin typeface="Speak Pro"/>
              </a:rPr>
              <a:t>+6 Nuget Packages </a:t>
            </a:r>
            <a:endParaRPr b="0" lang="en-US" sz="2000" spc="-1" strike="noStrike">
              <a:latin typeface="Arial"/>
            </a:endParaRPr>
          </a:p>
        </p:txBody>
      </p:sp>
      <p:pic>
        <p:nvPicPr>
          <p:cNvPr id="468" name="Picture 9" descr=""/>
          <p:cNvPicPr/>
          <p:nvPr/>
        </p:nvPicPr>
        <p:blipFill>
          <a:blip r:embed="rId2">
            <a:lum bright="70000" contrast="-70000"/>
          </a:blip>
          <a:stretch/>
        </p:blipFill>
        <p:spPr>
          <a:xfrm>
            <a:off x="11210040" y="829800"/>
            <a:ext cx="941040" cy="483840"/>
          </a:xfrm>
          <a:prstGeom prst="rect">
            <a:avLst/>
          </a:prstGeom>
          <a:ln>
            <a:noFill/>
          </a:ln>
        </p:spPr>
      </p:pic>
      <p:sp>
        <p:nvSpPr>
          <p:cNvPr id="469" name="CustomShape 5"/>
          <p:cNvSpPr/>
          <p:nvPr/>
        </p:nvSpPr>
        <p:spPr>
          <a:xfrm>
            <a:off x="6583680" y="1554480"/>
            <a:ext cx="5211720" cy="384012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2200" spc="-1" strike="noStrike">
                <a:solidFill>
                  <a:srgbClr val="ffffff"/>
                </a:solidFill>
                <a:latin typeface="Speak Pro"/>
              </a:rPr>
              <a:t>* Use the right </a:t>
            </a:r>
            <a:r>
              <a:rPr b="1" lang="en-US" sz="2200" spc="-1" strike="noStrike">
                <a:solidFill>
                  <a:srgbClr val="ffffff"/>
                </a:solidFill>
                <a:latin typeface="Speak Pro"/>
              </a:rPr>
              <a:t>abstraction</a:t>
            </a:r>
            <a:r>
              <a:rPr b="0" lang="en-US" sz="2200" spc="-1" strike="noStrike">
                <a:solidFill>
                  <a:srgbClr val="ffffff"/>
                </a:solidFill>
                <a:latin typeface="Speak Pro"/>
              </a:rPr>
              <a:t> layer</a:t>
            </a:r>
            <a:endParaRPr b="0" lang="en-US" sz="2200" spc="-1" strike="noStrike">
              <a:latin typeface="Arial"/>
            </a:endParaRPr>
          </a:p>
          <a:p>
            <a:pPr>
              <a:lnSpc>
                <a:spcPct val="100000"/>
              </a:lnSpc>
              <a:spcBef>
                <a:spcPts val="601"/>
              </a:spcBef>
            </a:pPr>
            <a:r>
              <a:rPr b="0" lang="en-US" sz="2200" spc="-1" strike="noStrike">
                <a:solidFill>
                  <a:srgbClr val="ffffff"/>
                </a:solidFill>
                <a:latin typeface="Speak Pro"/>
              </a:rPr>
              <a:t>* Install what you </a:t>
            </a:r>
            <a:r>
              <a:rPr b="1" lang="en-US" sz="2200" spc="-1" strike="noStrike">
                <a:solidFill>
                  <a:srgbClr val="ffffff"/>
                </a:solidFill>
                <a:latin typeface="Speak Pro"/>
              </a:rPr>
              <a:t>need </a:t>
            </a:r>
            <a:r>
              <a:rPr b="1" lang="en-US" sz="2200" spc="-1" strike="noStrike" u="sng">
                <a:solidFill>
                  <a:srgbClr val="ffffff"/>
                </a:solidFill>
                <a:uFillTx/>
                <a:latin typeface="Speak Pro"/>
              </a:rPr>
              <a:t>only</a:t>
            </a:r>
            <a:endParaRPr b="0" lang="en-US" sz="2200" spc="-1" strike="noStrike">
              <a:latin typeface="Arial"/>
            </a:endParaRPr>
          </a:p>
          <a:p>
            <a:pPr>
              <a:lnSpc>
                <a:spcPct val="100000"/>
              </a:lnSpc>
              <a:spcBef>
                <a:spcPts val="601"/>
              </a:spcBef>
            </a:pPr>
            <a:r>
              <a:rPr b="0" lang="en-US" sz="2200" spc="-1" strike="noStrike">
                <a:solidFill>
                  <a:srgbClr val="ffffff"/>
                </a:solidFill>
                <a:latin typeface="Speak Pro"/>
              </a:rPr>
              <a:t>* Massive refactorings</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endParaRPr b="0" lang="en-US" sz="22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470" name="CustomShape 1"/>
          <p:cNvSpPr/>
          <p:nvPr/>
        </p:nvSpPr>
        <p:spPr>
          <a:xfrm>
            <a:off x="1527480" y="1700280"/>
            <a:ext cx="4142880" cy="153576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4000" spc="-1" strike="noStrike">
                <a:solidFill>
                  <a:srgbClr val="be005a"/>
                </a:solidFill>
                <a:latin typeface="Avenir Next LT Pro"/>
              </a:rPr>
              <a:t>What’s new in v2.x</a:t>
            </a:r>
            <a:endParaRPr b="0" lang="en-US" sz="4000" spc="-1" strike="noStrike">
              <a:latin typeface="Arial"/>
            </a:endParaRPr>
          </a:p>
        </p:txBody>
      </p:sp>
      <p:sp>
        <p:nvSpPr>
          <p:cNvPr id="471" name="CustomShape 2"/>
          <p:cNvSpPr/>
          <p:nvPr/>
        </p:nvSpPr>
        <p:spPr>
          <a:xfrm>
            <a:off x="614880" y="6187680"/>
            <a:ext cx="3255840" cy="364320"/>
          </a:xfrm>
          <a:prstGeom prst="rect">
            <a:avLst/>
          </a:prstGeom>
          <a:noFill/>
          <a:ln>
            <a:noFill/>
          </a:ln>
        </p:spPr>
        <p:style>
          <a:lnRef idx="0"/>
          <a:fillRef idx="0"/>
          <a:effectRef idx="0"/>
          <a:fontRef idx="minor"/>
        </p:style>
        <p:txBody>
          <a:bodyPr lIns="90000" rIns="90000" tIns="45000" bIns="45000" anchor="ctr"/>
          <a:p>
            <a:pPr>
              <a:lnSpc>
                <a:spcPct val="100000"/>
              </a:lnSpc>
            </a:pPr>
            <a:r>
              <a:rPr b="0" i="1" lang="en-US" sz="1200" spc="-1" strike="noStrike">
                <a:solidFill>
                  <a:srgbClr val="3b2cac"/>
                </a:solidFill>
                <a:latin typeface="Speak Pro"/>
              </a:rPr>
              <a:t>Presentation Title</a:t>
            </a:r>
            <a:endParaRPr b="0" lang="en-US" sz="1200" spc="-1" strike="noStrike">
              <a:latin typeface="Arial"/>
            </a:endParaRPr>
          </a:p>
        </p:txBody>
      </p:sp>
      <p:sp>
        <p:nvSpPr>
          <p:cNvPr id="472" name="CustomShape 3"/>
          <p:cNvSpPr/>
          <p:nvPr/>
        </p:nvSpPr>
        <p:spPr>
          <a:xfrm>
            <a:off x="8849880" y="6187680"/>
            <a:ext cx="2742480" cy="364320"/>
          </a:xfrm>
          <a:prstGeom prst="rect">
            <a:avLst/>
          </a:prstGeom>
          <a:noFill/>
          <a:ln>
            <a:noFill/>
          </a:ln>
        </p:spPr>
        <p:style>
          <a:lnRef idx="0"/>
          <a:fillRef idx="0"/>
          <a:effectRef idx="0"/>
          <a:fontRef idx="minor"/>
        </p:style>
        <p:txBody>
          <a:bodyPr lIns="90000" rIns="90000" tIns="45000" bIns="45000" anchor="ctr"/>
          <a:p>
            <a:pPr algn="r">
              <a:lnSpc>
                <a:spcPct val="100000"/>
              </a:lnSpc>
            </a:pPr>
            <a:fld id="{C30B6AA2-B183-49A5-8ABB-D568F70782CA}" type="slidenum">
              <a:rPr b="0" i="1" lang="en-US" sz="1200" spc="-1" strike="noStrike">
                <a:solidFill>
                  <a:srgbClr val="ffcd6b"/>
                </a:solidFill>
                <a:latin typeface="Speak Pro"/>
              </a:rPr>
              <a:t>1</a:t>
            </a:fld>
            <a:endParaRPr b="0" lang="en-US" sz="1200" spc="-1" strike="noStrike">
              <a:latin typeface="Arial"/>
            </a:endParaRPr>
          </a:p>
        </p:txBody>
      </p:sp>
      <p:sp>
        <p:nvSpPr>
          <p:cNvPr id="473" name="CustomShape 4"/>
          <p:cNvSpPr/>
          <p:nvPr/>
        </p:nvSpPr>
        <p:spPr>
          <a:xfrm>
            <a:off x="1527480" y="3279960"/>
            <a:ext cx="4142880" cy="6919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en-US" sz="2000" spc="-1" strike="noStrike">
                <a:solidFill>
                  <a:srgbClr val="be005a"/>
                </a:solidFill>
                <a:latin typeface="Speak Pro"/>
              </a:rPr>
              <a:t>New Middleware</a:t>
            </a:r>
            <a:endParaRPr b="0" lang="en-US" sz="2000" spc="-1" strike="noStrike">
              <a:latin typeface="Arial"/>
            </a:endParaRPr>
          </a:p>
        </p:txBody>
      </p:sp>
      <p:pic>
        <p:nvPicPr>
          <p:cNvPr id="474" name="Picture 9" descr=""/>
          <p:cNvPicPr/>
          <p:nvPr/>
        </p:nvPicPr>
        <p:blipFill>
          <a:blip r:embed="rId2">
            <a:lum bright="70000" contrast="-70000"/>
          </a:blip>
          <a:stretch/>
        </p:blipFill>
        <p:spPr>
          <a:xfrm>
            <a:off x="11210040" y="829800"/>
            <a:ext cx="941040" cy="483840"/>
          </a:xfrm>
          <a:prstGeom prst="rect">
            <a:avLst/>
          </a:prstGeom>
          <a:ln>
            <a:noFill/>
          </a:ln>
        </p:spPr>
      </p:pic>
      <p:sp>
        <p:nvSpPr>
          <p:cNvPr id="475" name="CustomShape 5"/>
          <p:cNvSpPr/>
          <p:nvPr/>
        </p:nvSpPr>
        <p:spPr>
          <a:xfrm>
            <a:off x="6799680" y="1554480"/>
            <a:ext cx="5211720" cy="384012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01"/>
              </a:spcBef>
            </a:pPr>
            <a:r>
              <a:rPr b="0" lang="en-US" sz="2200" spc="-1" strike="noStrike">
                <a:solidFill>
                  <a:srgbClr val="ffffff"/>
                </a:solidFill>
                <a:latin typeface="Speak Pro"/>
              </a:rPr>
              <a:t>* There was up to 1 FakeMessageExecutor per OrganizationRequest in v1.x</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r>
              <a:rPr b="0" lang="en-US" sz="2200" spc="-1" strike="noStrike">
                <a:solidFill>
                  <a:srgbClr val="ffffff"/>
                </a:solidFill>
                <a:latin typeface="Speak Pro"/>
              </a:rPr>
              <a:t>* Now each OrganizationRequest runs through a configurable pipeline</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r>
              <a:rPr b="0" lang="en-US" sz="2200" spc="-1" strike="noStrike">
                <a:solidFill>
                  <a:srgbClr val="ffffff"/>
                </a:solidFill>
                <a:latin typeface="Speak Pro"/>
              </a:rPr>
              <a:t>* Much more decoupled and extensible implementation</a:t>
            </a:r>
            <a:endParaRPr b="0" lang="en-US" sz="2200" spc="-1" strike="noStrike">
              <a:latin typeface="Arial"/>
            </a:endParaRPr>
          </a:p>
          <a:p>
            <a:pPr>
              <a:lnSpc>
                <a:spcPct val="100000"/>
              </a:lnSpc>
              <a:spcBef>
                <a:spcPts val="601"/>
              </a:spcBef>
            </a:pPr>
            <a:endParaRPr b="0" lang="en-US" sz="2200" spc="-1" strike="noStrike">
              <a:latin typeface="Arial"/>
            </a:endParaRPr>
          </a:p>
          <a:p>
            <a:pPr>
              <a:lnSpc>
                <a:spcPct val="100000"/>
              </a:lnSpc>
              <a:spcBef>
                <a:spcPts val="601"/>
              </a:spcBef>
            </a:pPr>
            <a:endParaRPr b="0" lang="en-US" sz="2200" spc="-1" strike="noStrike">
              <a:latin typeface="Arial"/>
            </a:endParaRPr>
          </a:p>
        </p:txBody>
      </p:sp>
      <p:pic>
        <p:nvPicPr>
          <p:cNvPr id="476" name="" descr=""/>
          <p:cNvPicPr/>
          <p:nvPr/>
        </p:nvPicPr>
        <p:blipFill>
          <a:blip r:embed="rId3"/>
          <a:stretch/>
        </p:blipFill>
        <p:spPr>
          <a:xfrm>
            <a:off x="2560320" y="3840480"/>
            <a:ext cx="3840120" cy="252756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74</TotalTime>
  <Application>LibreOffice/6.0.7.3$Linux_X86_64 LibreOffice_project/00m0$Build-3</Application>
  <Words>438</Words>
  <Paragraphs>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2020-05-24T23:43:48Z</dcterms:created>
  <dc:creator/>
  <dc:description/>
  <dc:language>en-US</dc:language>
  <cp:lastModifiedBy/>
  <dcterms:modified xsi:type="dcterms:W3CDTF">2020-06-05T19:53:39Z</dcterms:modified>
  <cp:revision>17</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9</vt:i4>
  </property>
</Properties>
</file>